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3"/>
  </p:notesMasterIdLst>
  <p:sldIdLst>
    <p:sldId id="256" r:id="rId2"/>
    <p:sldId id="257" r:id="rId3"/>
    <p:sldId id="258" r:id="rId4"/>
    <p:sldId id="266" r:id="rId5"/>
    <p:sldId id="262" r:id="rId6"/>
    <p:sldId id="272" r:id="rId7"/>
    <p:sldId id="279" r:id="rId8"/>
    <p:sldId id="280" r:id="rId9"/>
    <p:sldId id="261" r:id="rId10"/>
    <p:sldId id="273" r:id="rId11"/>
    <p:sldId id="275" r:id="rId12"/>
    <p:sldId id="277" r:id="rId13"/>
    <p:sldId id="269" r:id="rId14"/>
    <p:sldId id="263" r:id="rId15"/>
    <p:sldId id="268" r:id="rId16"/>
    <p:sldId id="282" r:id="rId17"/>
    <p:sldId id="283" r:id="rId18"/>
    <p:sldId id="264" r:id="rId19"/>
    <p:sldId id="271" r:id="rId20"/>
    <p:sldId id="270" r:id="rId21"/>
    <p:sldId id="278" r:id="rId22"/>
    <p:sldId id="291" r:id="rId23"/>
    <p:sldId id="260" r:id="rId24"/>
    <p:sldId id="276" r:id="rId25"/>
    <p:sldId id="267" r:id="rId26"/>
    <p:sldId id="284" r:id="rId27"/>
    <p:sldId id="285" r:id="rId28"/>
    <p:sldId id="287" r:id="rId29"/>
    <p:sldId id="289" r:id="rId30"/>
    <p:sldId id="288" r:id="rId31"/>
    <p:sldId id="26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F1BACF-4A22-42BA-A6FA-D493C9443A24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3A05B0C-7080-4C58-8ED7-07868B35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1719-B77D-450B-A08D-FA431302DA6B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C55B-3AB4-4003-AF46-CE838D53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0044-1685-4E19-9207-F6EF3936087E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4183-1ED3-4EE2-9F05-D9079F43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7CB-41CC-40B7-8C38-0E093BE2FBBE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E81F-74A5-48FE-8126-75FAD1A9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EF6-C472-4C8B-9430-B97149FF969D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A075-4A4B-42D0-8C0D-9C6D614EA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2FC8-C7E3-4AAD-B125-C602A00D93F1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A40B-A584-4BD5-8ACF-794D9D6AC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CE81-C777-4C5C-B06D-8E660D48CB08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BFF9-69D7-4C49-B2A3-1D8BC947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8396-9960-4F49-B697-08AC833668EC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BA05-1F79-47DB-BAC9-80CB288A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93C7-8ACF-4CCC-AA1A-06F7F897FF43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DDE3-B1C7-4FA3-B1AE-F8721973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5818-73B3-4C35-80BD-C00FC9D46F83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C0C9-9812-41E4-B7B2-9FD8E5F7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39B0-F51C-498E-B825-A0BE066F5DE3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4352-54ED-4BBA-859B-CEAA1061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593D-5948-4D46-91BB-B207AAD499F9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67AE-33E2-47CF-91AB-659DB0C0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EEB0-421A-432A-B811-DDDE658ADE15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973D-13AF-4BE9-B262-6A0DE6DC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A0BA85-0FB8-4083-A493-4A637294197C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B2146D-CC47-4D14-BD1B-EADBBD897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  <p:sldLayoutId id="2147483730" r:id="rId12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29146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образовательной области «Социализации» в непосредственно- образовательной деятельности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(опыт    работы с детьми младшего дошкольного возраста). 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33600" y="38862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Воспитатель  первой квалификационной категории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Насибова Замина Латифовна</a:t>
            </a:r>
          </a:p>
          <a:p>
            <a:pPr marL="0" indent="0" algn="r" eaLnBrk="1" hangingPunct="1">
              <a:buFont typeface="Arial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P10408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4191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61" name="Picture 9" descr="P10408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352800"/>
            <a:ext cx="44958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04800"/>
            <a:ext cx="4114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5" name="Picture 5" descr="P10408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3352800"/>
            <a:ext cx="4648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юзер\Мои документы\Мои рисунки\21.12.2011 45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81000"/>
            <a:ext cx="4343400" cy="3143250"/>
          </a:xfrm>
          <a:prstGeom prst="rect">
            <a:avLst/>
          </a:prstGeom>
          <a:noFill/>
          <a:ln w="57150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юзер\Мои документы\Мои рисунки\21.12.2011 45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05200"/>
            <a:ext cx="4340225" cy="3086100"/>
          </a:xfrm>
          <a:prstGeom prst="rect">
            <a:avLst/>
          </a:prstGeom>
          <a:noFill/>
          <a:ln w="57150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труд 0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04800"/>
            <a:ext cx="4191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6" descr="труд 02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124200"/>
            <a:ext cx="4191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«Профессии»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Содержимое 7" descr="21.12.2011 855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143000"/>
            <a:ext cx="3886200" cy="2743200"/>
          </a:xfr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7" descr="P10407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810000"/>
            <a:ext cx="4572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 descr="21.12.2011 8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276600"/>
            <a:ext cx="4267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Рисунок 10" descr="21.12.2011 10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962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10408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4343400" cy="317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6" name="Picture 6" descr="P10408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76600"/>
            <a:ext cx="4419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P10408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3276600"/>
            <a:ext cx="4419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P10408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"/>
            <a:ext cx="4267200" cy="320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P10407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143000"/>
            <a:ext cx="3962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P104079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733800"/>
            <a:ext cx="449580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9" name="Picture 13" descr="P104079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304800"/>
            <a:ext cx="4114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70" name="Picture 14" descr="P10408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429000"/>
            <a:ext cx="4495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младшего дошкольного возраста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Происходят дальнейший рост и развитие детского организма, совершенствуются физиологические функции и процессы.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Расширяется круг общения ребенка с миром взрослых и детей.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Ребенок начинает осваивать систему человеческих отношений, учится ориентироваться в смыслах человеческой деятельности. </a:t>
            </a:r>
            <a:endParaRPr lang="en-US" sz="2200" b="1" smtClean="0"/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Возникает и развивается новая форма общения с взрослым - общение на познавательные темы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 пятом году жизни ребенок постепенно начинает осознавать свое положение среди сверстников.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Повышенная чувствительность к языку, его звуковой и смысловой стороне.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Развиваются начала эстетического отношения к миру (природе, окружающей предметной среде, людям). </a:t>
            </a:r>
            <a:endParaRPr lang="en-US" sz="2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P10408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"/>
            <a:ext cx="4419600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5" name="Picture 9" descr="P10408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429000"/>
            <a:ext cx="4267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347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67200" y="3429000"/>
            <a:ext cx="4597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 (29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28600"/>
            <a:ext cx="4572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290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04800"/>
            <a:ext cx="8356600" cy="62484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«ПУТЕШЕСТВИЕ В ЗИМУ»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5" descr="P10302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3657600"/>
            <a:ext cx="46482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Содержимое 7" descr="P1030210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1143000"/>
            <a:ext cx="3924300" cy="2590800"/>
          </a:xfr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P10408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6" descr="P10408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352800"/>
            <a:ext cx="4419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MG_08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3352800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P103029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10303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457200"/>
            <a:ext cx="78486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10300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7" name="Picture 5" descr="P10300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276600"/>
            <a:ext cx="4419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10304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42672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P103045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352800"/>
            <a:ext cx="4343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10303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4572000" cy="320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3" name="Picture 5" descr="P103029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352800"/>
            <a:ext cx="4495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цели в воспитании детей младшего дошкольного возраста: 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сохранять и укреплять физическое и психическое здоровье, дозировать мышечные нагрузки, заботиться об эмоциональном комфорте; </a:t>
            </a:r>
            <a:endParaRPr lang="en-US" sz="27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создавать условия для развития сюжетно-ролевой игры; </a:t>
            </a:r>
            <a:endParaRPr lang="en-US" sz="27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доброжелательно общаться на познавательные темы, создавать условия для практического экспериментирования, способствовать развитию речи, любознательности и инициативности; </a:t>
            </a:r>
            <a:endParaRPr lang="en-US" sz="27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формировать интерес к художественным видам деятельности. </a:t>
            </a:r>
            <a:endParaRPr lang="en-US" sz="27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10304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3988"/>
            <a:ext cx="44196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10" name="Picture 6" descr="P103045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352800"/>
            <a:ext cx="433387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Выводы: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● дошкольный возраст является сензитивным периодом в социальном развитии человека;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● социальное развитие детей дошкольного возраста осуществляется в актуальной разнонаправленной деятельности по освоению предметного мира и мира отношений между людьми;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● социальное развитие осуществляется как в ходе стихийного влияния социальных факторов, так и в целенаправленном, организованном педагогическом процессе;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● программа социального развития отражает различные сферы социальной культуры и может быть реализована в соответствующих разделах воспитания;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● эффективность социального развития каждого ребенка предопределяется своевременным и качественным мониторингом результатов с учетом возрастных особенностей дошкольников.</a:t>
            </a:r>
            <a:endParaRPr lang="en-US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kern="1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152400"/>
            <a:ext cx="29718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</a:rPr>
              <a:t>Образовательный процесс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990600"/>
            <a:ext cx="38862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Познание: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-формирование элементарных математических понятий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формирование целостной картины мира 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литературой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рисование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аппликация 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лепка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990600"/>
            <a:ext cx="40386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(партнерская) деятельность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Продуктивная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  - театрализованная 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          (конструктивная) деятельность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Экологическое развитие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движений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Приобщение к элементам общепринятым нормам и правилам взаимоотношения со сверстниками и взрослыми</a:t>
            </a:r>
            <a:endParaRPr 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4572000"/>
            <a:ext cx="4038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Позиция педагога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257800"/>
            <a:ext cx="81534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Потенциальный партнер, участник совместной деятельности. Функция взрослого помощь ребенку в реализации его замыслов, направление детской деятельности, развитие творчества детей в решении поставленных задач. Педагог  за кругом детской деятельности  обеспечивает развивающую предметную среду, но одновременно готов подключиться к активности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406106" y="2680494"/>
            <a:ext cx="331788" cy="3505200"/>
          </a:xfrm>
          <a:prstGeom prst="leftBrace">
            <a:avLst>
              <a:gd name="adj1" fmla="val 177606"/>
              <a:gd name="adj2" fmla="val 5181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610101" y="51435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H="1">
            <a:off x="1981200" y="457200"/>
            <a:ext cx="8255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5791200" y="381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«Моя семья»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0482" name="Рисунок 4" descr="P10407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143000"/>
            <a:ext cx="4089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Рисунок 5" descr="P10407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733800"/>
            <a:ext cx="4419600" cy="271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P10408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3352800"/>
            <a:ext cx="4572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5" name="Picture 7" descr="P10408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810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P10408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381000"/>
            <a:ext cx="4191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 descr="P10300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505200"/>
            <a:ext cx="4419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10408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79388"/>
            <a:ext cx="4800600" cy="309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5" descr="P10408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3352800"/>
            <a:ext cx="4419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«Наша Родина - Россия» 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8437" name="Picture 5" descr="P10408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81400"/>
            <a:ext cx="4419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P10408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219200"/>
            <a:ext cx="4343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260</Words>
  <Application>Microsoft Office PowerPoint</Application>
  <PresentationFormat>Экран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Интеграция образовательной области «Социализации» в непосредственно- образовательной деятельности  (опыт    работы с детьми младшего дошкольного возраста).  </vt:lpstr>
      <vt:lpstr>Возрастные особенности детей младшего дошкольного возраста</vt:lpstr>
      <vt:lpstr>Основные цели в воспитании детей младшего дошкольного возраста: </vt:lpstr>
      <vt:lpstr>Слайд 4</vt:lpstr>
      <vt:lpstr>«Моя семья»</vt:lpstr>
      <vt:lpstr>Слайд 6</vt:lpstr>
      <vt:lpstr>Слайд 7</vt:lpstr>
      <vt:lpstr>Слайд 8</vt:lpstr>
      <vt:lpstr>«Наша Родина - Россия» </vt:lpstr>
      <vt:lpstr>Слайд 10</vt:lpstr>
      <vt:lpstr>Слайд 11</vt:lpstr>
      <vt:lpstr>Слайд 12</vt:lpstr>
      <vt:lpstr>Слайд 13</vt:lpstr>
      <vt:lpstr>«Профессии»</vt:lpstr>
      <vt:lpstr>Слайд 15</vt:lpstr>
      <vt:lpstr>Слайд 16</vt:lpstr>
      <vt:lpstr>Слайд 17</vt:lpstr>
      <vt:lpstr>«Светофор»</vt:lpstr>
      <vt:lpstr>Слайд 19</vt:lpstr>
      <vt:lpstr>Слайд 20</vt:lpstr>
      <vt:lpstr>Слайд 21</vt:lpstr>
      <vt:lpstr>Слайд 22</vt:lpstr>
      <vt:lpstr>«ПУТЕШЕСТВИЕ В ЗИМУ»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интеграции образовательной области «социализации» в образовательно-воспитательной работе с детьми младшего дошкольного возраста.</dc:title>
  <dc:creator>Casper</dc:creator>
  <cp:lastModifiedBy>Casper</cp:lastModifiedBy>
  <cp:revision>27</cp:revision>
  <dcterms:created xsi:type="dcterms:W3CDTF">2012-03-04T15:51:36Z</dcterms:created>
  <dcterms:modified xsi:type="dcterms:W3CDTF">2012-07-27T13:09:13Z</dcterms:modified>
</cp:coreProperties>
</file>