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947B9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rokha.ru/" TargetMode="External"/><Relationship Id="rId3" Type="http://schemas.openxmlformats.org/officeDocument/2006/relationships/hyperlink" Target="http://www.neboleem.net/volche-lyko.php" TargetMode="External"/><Relationship Id="rId7" Type="http://schemas.openxmlformats.org/officeDocument/2006/relationships/hyperlink" Target="http://www.medicalplant.ru/" TargetMode="External"/><Relationship Id="rId2" Type="http://schemas.openxmlformats.org/officeDocument/2006/relationships/hyperlink" Target="http://www.vertikal-pechatniki.ru/bibl/okrmir/borshevik.htm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ayzdorov.ru/tvtravnik_voronii_glaz.ph" TargetMode="External"/><Relationship Id="rId5" Type="http://schemas.openxmlformats.org/officeDocument/2006/relationships/hyperlink" Target="http://vitusltd.ru/jad_boligolov.html" TargetMode="External"/><Relationship Id="rId4" Type="http://schemas.openxmlformats.org/officeDocument/2006/relationships/hyperlink" Target="http://flower.onego.ru/annual/datur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B050"/>
                </a:solidFill>
              </a:rPr>
              <a:t>БОЛИГОЛОВ</a:t>
            </a:r>
            <a:endParaRPr lang="ru-RU" sz="6000" dirty="0">
              <a:solidFill>
                <a:srgbClr val="00B050"/>
              </a:solidFill>
            </a:endParaRPr>
          </a:p>
        </p:txBody>
      </p:sp>
      <p:pic>
        <p:nvPicPr>
          <p:cNvPr id="5" name="Содержимое 4" descr="болиголов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50689" y="2332038"/>
            <a:ext cx="3394472" cy="4025920"/>
          </a:xfrm>
          <a:ln w="76200">
            <a:solidFill>
              <a:srgbClr val="00B050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3116"/>
            <a:ext cx="4038600" cy="4632271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Болиголов пятнистый - очень ядовитое растение. Болиголов пятнистый - двухлетнее травянистое растение из семейства зонтичных. В первый год развивается пучок прикорневых листьев, и болиголов листьями и корнями очень похож на петрушку, что являлось причиной неоднократных отравлений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  <a:t>БЕЛЕНА ЧЕРНАЯ</a:t>
            </a:r>
            <a:endParaRPr lang="ru-RU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Содержимое 4" descr="белена черна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71744"/>
            <a:ext cx="3829048" cy="3496774"/>
          </a:xfrm>
          <a:ln w="76200">
            <a:solidFill>
              <a:schemeClr val="bg2">
                <a:lumMod val="10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Белена черная - это двухлетнее травянистое растение в первый год образует розетку из прикорневых крупных листьев . На втором году вырастает ветвистый стебель  . Стеблевые листья продолговатые , мягкие, покрыты клейкими беловатыми  волосками, с неприятным одурманивающим запахом.  Цветки довольно крупные, грязно-желтоватые с фиолетовой сетью жилок. Цветет от мая до августа. Плод — коробочка  с растопыренными зубцами. Семена мелкоячеистые, буровато-сероватого цвета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ВОРОНИЙ ГЛАЗ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Вороний глаз</a:t>
            </a:r>
            <a:r>
              <a:rPr lang="ru-RU" dirty="0" smtClean="0">
                <a:solidFill>
                  <a:srgbClr val="002060"/>
                </a:solidFill>
              </a:rPr>
              <a:t> – многолетнее растение . Прямой и гладкий стебель, не имеет внизу листьев, а вот на верхней его части виднеется мутовка, состоящая из четырех листьев. Листья овальные , концы листьев заостренные. На цветоножке расположен единственный верхушечный цветок, желто-зеленого цвета.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Плод растения – ягода, черного цвета, содержащая множество семян. 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Это ядовитое растение можно увидеть почти на всей Европе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Содержимое 7" descr="вор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57430"/>
            <a:ext cx="4038600" cy="3643338"/>
          </a:xfrm>
          <a:ln w="762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35732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33CC"/>
                </a:solidFill>
              </a:rPr>
              <a:t>БЕЛЛАДОННА</a:t>
            </a:r>
            <a:endParaRPr lang="ru-RU" sz="6000" dirty="0">
              <a:solidFill>
                <a:srgbClr val="FF33CC"/>
              </a:solidFill>
            </a:endParaRPr>
          </a:p>
        </p:txBody>
      </p:sp>
      <p:pic>
        <p:nvPicPr>
          <p:cNvPr id="5" name="Содержимое 4" descr="белладонн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643182"/>
            <a:ext cx="4138642" cy="3215487"/>
          </a:xfrm>
          <a:solidFill>
            <a:srgbClr val="F947B9"/>
          </a:solidFill>
          <a:ln w="76200">
            <a:solidFill>
              <a:srgbClr val="F947B9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33CC"/>
                </a:solidFill>
              </a:rPr>
              <a:t>Народные названия: </a:t>
            </a:r>
            <a:r>
              <a:rPr lang="ru-RU" b="1" i="1" dirty="0" smtClean="0">
                <a:solidFill>
                  <a:srgbClr val="FF33CC"/>
                </a:solidFill>
              </a:rPr>
              <a:t>сонная одурь, бешеная трава.</a:t>
            </a:r>
            <a:endParaRPr lang="ru-RU" dirty="0" smtClean="0">
              <a:solidFill>
                <a:srgbClr val="FF33CC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33CC"/>
                </a:solidFill>
              </a:rPr>
              <a:t>Белладонна (красавка) - многолетнее травянистое растение с прямостоячим стеблем. Листья очередные, яйцевидные, заостренные. Цветки буро-фиолетовые, колокольчатые. Плоды - черные блестящие ягоды . Цветет в июне - июле.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857232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К встрече готов!</a:t>
            </a:r>
            <a:br>
              <a:rPr lang="ru-RU" sz="6000" dirty="0" smtClean="0">
                <a:solidFill>
                  <a:srgbClr val="FFFF00"/>
                </a:solidFill>
              </a:rPr>
            </a:b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Доходчиво расскажите малышу и повторите не один раз, о том, что все растения не любят, когда их трогают руками. И зеленым питомцам очень больно, когда кто-то рвет их листочки. Поясните, что одни представители флоры имеют лекарственную ценность, другие </a:t>
            </a:r>
            <a:r>
              <a:rPr lang="ru-RU" dirty="0" smtClean="0">
                <a:solidFill>
                  <a:srgbClr val="FFFF00"/>
                </a:solidFill>
              </a:rPr>
              <a:t>– очень ядовиты</a:t>
            </a:r>
            <a:r>
              <a:rPr lang="ru-RU" dirty="0" smtClean="0">
                <a:solidFill>
                  <a:srgbClr val="00B050"/>
                </a:solidFill>
              </a:rPr>
              <a:t>. К ним вообще лучше не подходить. Пусть малыш крепко-накрепко запомнит, что кушать можно только то, что дала мама на тарелке, а на улице класть в рот ничего нельзя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8633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ИСПОЛЬЗУЕМЫЕ ИСТОЧНИКИ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1.</a:t>
            </a:r>
            <a:r>
              <a:rPr lang="en-US" sz="1800" dirty="0" smtClean="0">
                <a:hlinkClick r:id="rId2"/>
              </a:rPr>
              <a:t> http://www.vertikal-pechatniki.ru/bibl/okrmir/borshevik.htm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2.</a:t>
            </a:r>
            <a:r>
              <a:rPr lang="en-US" sz="1800" dirty="0" smtClean="0"/>
              <a:t> http://ru.wikipedia.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3.</a:t>
            </a:r>
            <a:r>
              <a:rPr lang="en-US" sz="1800" dirty="0" smtClean="0">
                <a:hlinkClick r:id="rId3"/>
              </a:rPr>
              <a:t> http://www.neboleem.net/volche-lyko.php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4.</a:t>
            </a:r>
            <a:r>
              <a:rPr lang="en-US" sz="1800" dirty="0" smtClean="0">
                <a:hlinkClick r:id="rId4"/>
              </a:rPr>
              <a:t> http://flower.onego.ru/annual/datura.html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5.</a:t>
            </a:r>
            <a:r>
              <a:rPr lang="en-US" sz="1800" dirty="0" smtClean="0">
                <a:hlinkClick r:id="rId5"/>
              </a:rPr>
              <a:t> http://vitusltd.ru/jad_boligolov.html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6.</a:t>
            </a:r>
            <a:r>
              <a:rPr lang="en-US" sz="1800" dirty="0" smtClean="0"/>
              <a:t> ww.inflora.ru/directory/medicinal-plants/hyoscyamus.html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7</a:t>
            </a:r>
            <a:r>
              <a:rPr lang="en-US" sz="1800" dirty="0" smtClean="0">
                <a:hlinkClick r:id="rId6"/>
              </a:rPr>
              <a:t> http://www.ayzdorov.ru/tvtravnik_voronii_glaz.ph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8.</a:t>
            </a:r>
            <a:r>
              <a:rPr lang="en-US" sz="1800" dirty="0" smtClean="0">
                <a:hlinkClick r:id="rId7"/>
              </a:rPr>
              <a:t> http://www.medicalplant.ru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9.</a:t>
            </a:r>
            <a:r>
              <a:rPr lang="en-US" sz="1800" dirty="0" smtClean="0">
                <a:hlinkClick r:id="rId8"/>
              </a:rPr>
              <a:t> http://www.krokha.ru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4">
      <a:dk1>
        <a:srgbClr val="FF0000"/>
      </a:dk1>
      <a:lt1>
        <a:srgbClr val="C00000"/>
      </a:lt1>
      <a:dk2>
        <a:srgbClr val="E36C09"/>
      </a:dk2>
      <a:lt2>
        <a:srgbClr val="EEECE1"/>
      </a:lt2>
      <a:accent1>
        <a:srgbClr val="97480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AC08F"/>
      </a:hlink>
      <a:folHlink>
        <a:srgbClr val="FE19F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218</TotalTime>
  <Words>209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БОЛИГОЛОВ</vt:lpstr>
      <vt:lpstr>БЕЛЕНА ЧЕРНАЯ</vt:lpstr>
      <vt:lpstr>ВОРОНИЙ ГЛАЗ</vt:lpstr>
      <vt:lpstr>БЕЛЛАДОННА</vt:lpstr>
      <vt:lpstr>К встрече готов! </vt:lpstr>
      <vt:lpstr>ИСПОЛЬЗУЕМЫЕ ИСТОЧНИКИ 1. http://www.vertikal-pechatniki.ru/bibl/okrmir/borshevik.htm 2. http://ru.wikipedia. 3. http://www.neboleem.net/volche-lyko.php 4. http://flower.onego.ru/annual/datura.html 5. http://vitusltd.ru/jad_boligolov.html 6. ww.inflora.ru/directory/medicinal-plants/hyoscyamus.html 7 http://www.ayzdorov.ru/tvtravnik_voronii_glaz.ph  8. http://www.medicalplant.ru 9. http://www.krokha.ru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ОСТОРОЖНО!  ЯДОВИТЫЕ РАСТЕНИЯ.</dc:title>
  <dc:creator>Антонина</dc:creator>
  <cp:lastModifiedBy>Антонина</cp:lastModifiedBy>
  <cp:revision>24</cp:revision>
  <dcterms:created xsi:type="dcterms:W3CDTF">2013-06-16T07:16:34Z</dcterms:created>
  <dcterms:modified xsi:type="dcterms:W3CDTF">2013-07-03T14:22:08Z</dcterms:modified>
</cp:coreProperties>
</file>