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947B9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61EC7F-12F6-46D0-B00F-DBB5394D1211}" type="datetimeFigureOut">
              <a:rPr lang="ru-RU" smtClean="0"/>
              <a:pPr/>
              <a:t>03.07.2013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92C166-5AC7-43E4-B756-A783A47BB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1%80%D1%8E%D0%BA%D0%B2%D0%B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%D0%A0%D0%B5%D0%B4%D1%8C%D0%BA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"/>
            <a:ext cx="8458200" cy="221455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ОСТОРОЖНО!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ЯДОВИТЫЕ РАСТЕНИЯ.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урм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357430"/>
            <a:ext cx="7715304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ЯДОВИТЫЕ РАСТЕНИЕ.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Ядовитые растения- это те растения, которые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содержат ядовитые вещества , вызывающие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отравление у людей. Отравление может при-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вести к тяжелому заболеванию или  даже к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смерти.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947B9"/>
                </a:solidFill>
              </a:rPr>
              <a:t>БОРЩЕВИК</a:t>
            </a:r>
            <a:endParaRPr lang="ru-RU" sz="5400" dirty="0">
              <a:solidFill>
                <a:srgbClr val="F947B9"/>
              </a:solidFill>
            </a:endParaRPr>
          </a:p>
        </p:txBody>
      </p:sp>
      <p:pic>
        <p:nvPicPr>
          <p:cNvPr id="7" name="Содержимое 6" descr="борщев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4138642" cy="3597319"/>
          </a:xfrm>
          <a:ln w="76200">
            <a:solidFill>
              <a:srgbClr val="F947B9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038600" cy="5060899"/>
          </a:xfrm>
        </p:spPr>
        <p:txBody>
          <a:bodyPr/>
          <a:lstStyle/>
          <a:p>
            <a:r>
              <a:rPr lang="ru-RU" dirty="0" smtClean="0">
                <a:solidFill>
                  <a:srgbClr val="F947B9"/>
                </a:solidFill>
              </a:rPr>
              <a:t> Высокий стебель, крупные резные листья насыщенного зеленого цвета, мелкие белые, иногда зеленовато-жёлтые или ярко - </a:t>
            </a:r>
            <a:r>
              <a:rPr lang="ru-RU" dirty="0" err="1" smtClean="0">
                <a:solidFill>
                  <a:srgbClr val="F947B9"/>
                </a:solidFill>
              </a:rPr>
              <a:t>розовые</a:t>
            </a:r>
            <a:r>
              <a:rPr lang="ru-RU" dirty="0" smtClean="0">
                <a:solidFill>
                  <a:srgbClr val="F947B9"/>
                </a:solidFill>
              </a:rPr>
              <a:t> цветки, собранные в крупные сложные зонтики – это борщевик. Однако, не спешите приближаться к этому красавцу – это опасно. Дотронувшись до него, вы рискуете получить ожог 2 степени..</a:t>
            </a:r>
            <a:endParaRPr lang="ru-RU" dirty="0">
              <a:solidFill>
                <a:srgbClr val="F947B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ВЕХ ЯДОВИТЫЙ(ЦИКУТА).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вех ядовитый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3929090" cy="3669514"/>
          </a:xfrm>
          <a:ln w="76200">
            <a:solidFill>
              <a:srgbClr val="FFC000"/>
            </a:solidFill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2249424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Одно из самых ядовитых растений. Ядовито всё растение, но особенно корневище. Цикута коварна своим приятным морковным запахом и корневищем, по вкусу   напоминающим </a:t>
            </a:r>
            <a:r>
              <a:rPr lang="ru-RU" dirty="0" smtClean="0">
                <a:solidFill>
                  <a:srgbClr val="FFFF00"/>
                </a:solidFill>
                <a:hlinkClick r:id="rId3" tooltip="Брюква"/>
              </a:rPr>
              <a:t>брюкву</a:t>
            </a:r>
            <a:r>
              <a:rPr lang="ru-RU" dirty="0" smtClean="0">
                <a:solidFill>
                  <a:srgbClr val="FFFF00"/>
                </a:solidFill>
              </a:rPr>
              <a:t> или </a:t>
            </a:r>
            <a:r>
              <a:rPr lang="ru-RU" dirty="0" smtClean="0">
                <a:solidFill>
                  <a:srgbClr val="FFFF00"/>
                </a:solidFill>
                <a:hlinkClick r:id="rId4" tooltip="Редька"/>
              </a:rPr>
              <a:t>редьку</a:t>
            </a:r>
            <a:r>
              <a:rPr lang="ru-RU" dirty="0" smtClean="0">
                <a:solidFill>
                  <a:srgbClr val="FFFF00"/>
                </a:solidFill>
              </a:rPr>
              <a:t>. 100—200 г корневища достаточно, чтобы убить корову, а 50—100 г убивают овцу.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686700" cy="114300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ВОЛЧЬЕ ЛЫКО.</a:t>
            </a:r>
            <a:endParaRPr lang="ru-RU" sz="5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волчеягодн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997994"/>
            <a:ext cx="4000528" cy="3028950"/>
          </a:xfrm>
          <a:ln w="76200">
            <a:solidFill>
              <a:schemeClr val="tx1">
                <a:lumMod val="60000"/>
                <a:lumOff val="40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498946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Волчье лыко – единственный кустарник в наших краях, который цветет до появления листьев. Цветки волчьего лыка  </a:t>
            </a:r>
            <a:r>
              <a:rPr lang="ru-RU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розового</a:t>
            </a: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цвета,, имеют очень приятный аромат (схожий с ароматом гиацинта). Потом появляются ягоды.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Во всех частях кустарника содержатся ядовитые вещества</a:t>
            </a:r>
            <a:r>
              <a:rPr lang="ru-RU" dirty="0" smtClean="0"/>
              <a:t> 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ДУРМАН.</a:t>
            </a:r>
            <a:endParaRPr lang="ru-RU" sz="5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дурма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28803"/>
            <a:ext cx="4038600" cy="43577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513233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Красота растения коварна, за ней прячется страшное свойство —ядовитость. «Бешеное зелье» - народное название дурмана, данное этому представителю семейства пасленовых за его яд. Русское имя дала отравляющая доза дурмана, вызывающая бред, фантастические галлюцинации, получившие в народе название «одурманивание». При отравлении этим растением наступает нервное возбуждение, которое может привести к психическом</a:t>
            </a:r>
            <a:r>
              <a:rPr lang="ru-RU" dirty="0" smtClean="0"/>
              <a:t>у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расстройству, если вовремя не принять меры.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rgbClr val="FF0000"/>
      </a:dk1>
      <a:lt1>
        <a:srgbClr val="C00000"/>
      </a:lt1>
      <a:dk2>
        <a:srgbClr val="E36C09"/>
      </a:dk2>
      <a:lt2>
        <a:srgbClr val="EEECE1"/>
      </a:lt2>
      <a:accent1>
        <a:srgbClr val="97480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AC08F"/>
      </a:hlink>
      <a:folHlink>
        <a:srgbClr val="FE19F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218</TotalTime>
  <Words>181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ОСТОРОЖНО!  ЯДОВИТЫЕ РАСТЕНИЯ.</vt:lpstr>
      <vt:lpstr>ЯДОВИТЫЕ РАСТЕНИЕ.</vt:lpstr>
      <vt:lpstr>БОРЩЕВИК</vt:lpstr>
      <vt:lpstr>ВЕХ ЯДОВИТЫЙ(ЦИКУТА).</vt:lpstr>
      <vt:lpstr>ВОЛЧЬЕ ЛЫКО.</vt:lpstr>
      <vt:lpstr>ДУРМАН.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ОСТОРОЖНО!  ЯДОВИТЫЕ РАСТЕНИЯ.</dc:title>
  <dc:creator>Антонина</dc:creator>
  <cp:lastModifiedBy>Антонина</cp:lastModifiedBy>
  <cp:revision>24</cp:revision>
  <dcterms:created xsi:type="dcterms:W3CDTF">2013-06-16T07:16:34Z</dcterms:created>
  <dcterms:modified xsi:type="dcterms:W3CDTF">2013-07-03T14:21:33Z</dcterms:modified>
</cp:coreProperties>
</file>