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3" r:id="rId2"/>
    <p:sldId id="275" r:id="rId3"/>
    <p:sldId id="276" r:id="rId4"/>
    <p:sldId id="274" r:id="rId5"/>
    <p:sldId id="271" r:id="rId6"/>
    <p:sldId id="277" r:id="rId7"/>
    <p:sldId id="256" r:id="rId8"/>
    <p:sldId id="262" r:id="rId9"/>
    <p:sldId id="265" r:id="rId10"/>
    <p:sldId id="268" r:id="rId11"/>
    <p:sldId id="278" r:id="rId12"/>
    <p:sldId id="270" r:id="rId13"/>
    <p:sldId id="26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Cyr" charset="-52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Cyr" charset="-52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Cyr" charset="-52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Cyr" charset="-52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Cyr" charset="-52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Cyr" charset="-52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Cyr" charset="-52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Cyr" charset="-52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Cyr" charset="-52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333333"/>
    <a:srgbClr val="1C1C1C"/>
    <a:srgbClr val="FF3300"/>
    <a:srgbClr val="800000"/>
    <a:srgbClr val="990000"/>
    <a:srgbClr val="0099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CDBF9D7C-751D-4ABE-8169-E6169F6F3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0F575E16-7A7D-48A6-872E-67513193F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2C3EF-7B97-44A0-B98A-EB4D5D687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ECB0F-0BE5-4457-8FB2-6CE96BE97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35019-D467-4773-9FAA-6044121BA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F0B1D-4641-4B7E-AAA8-0D411486A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88D6E-F4DE-4F76-A70D-684704A9A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61D0E-DF6D-4AD0-8E83-51E9D3E22A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5D05C-5A2E-4EC8-92DF-6FFBB11069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D7DB7-DF5B-4AC2-9748-DFA2E452A5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C1799-C2E4-41F4-B184-67D0A1024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A80A2-0E40-448A-BD7A-99439C99A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9F244-C1A9-4A38-AFC0-E2CE8FAACD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"/>
          <p:cNvGrpSpPr>
            <a:grpSpLocks/>
          </p:cNvGrpSpPr>
          <p:nvPr/>
        </p:nvGrpSpPr>
        <p:grpSpPr bwMode="auto">
          <a:xfrm>
            <a:off x="0" y="153988"/>
            <a:ext cx="8686800" cy="6094412"/>
            <a:chOff x="0" y="97"/>
            <a:chExt cx="5472" cy="3839"/>
          </a:xfrm>
        </p:grpSpPr>
        <p:sp>
          <p:nvSpPr>
            <p:cNvPr id="2" name="AutoShape 2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18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ru-RU">
                <a:latin typeface="Arial" pitchFamily="34" charset="0"/>
              </a:endParaRPr>
            </a:p>
          </p:txBody>
        </p:sp>
        <p:grpSp>
          <p:nvGrpSpPr>
            <p:cNvPr id="1033" name="Group 5"/>
            <p:cNvGrpSpPr>
              <a:grpSpLocks/>
            </p:cNvGrpSpPr>
            <p:nvPr/>
          </p:nvGrpSpPr>
          <p:grpSpPr bwMode="auto">
            <a:xfrm>
              <a:off x="0" y="97"/>
              <a:ext cx="5377" cy="768"/>
              <a:chOff x="0" y="97"/>
              <a:chExt cx="5377" cy="768"/>
            </a:xfrm>
          </p:grpSpPr>
          <p:sp>
            <p:nvSpPr>
              <p:cNvPr id="3" name="Freeform 3"/>
              <p:cNvSpPr>
                <a:spLocks/>
              </p:cNvSpPr>
              <p:nvPr/>
            </p:nvSpPr>
            <p:spPr bwMode="blackWhite">
              <a:xfrm>
                <a:off x="0" y="97"/>
                <a:ext cx="5377" cy="76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993" y="0"/>
                  </a:cxn>
                  <a:cxn ang="0">
                    <a:pos x="5071" y="8"/>
                  </a:cxn>
                  <a:cxn ang="0">
                    <a:pos x="5142" y="30"/>
                  </a:cxn>
                  <a:cxn ang="0">
                    <a:pos x="5206" y="66"/>
                  </a:cxn>
                  <a:cxn ang="0">
                    <a:pos x="5264" y="112"/>
                  </a:cxn>
                  <a:cxn ang="0">
                    <a:pos x="5311" y="170"/>
                  </a:cxn>
                  <a:cxn ang="0">
                    <a:pos x="5346" y="234"/>
                  </a:cxn>
                  <a:cxn ang="0">
                    <a:pos x="5367" y="307"/>
                  </a:cxn>
                  <a:cxn ang="0">
                    <a:pos x="5376" y="385"/>
                  </a:cxn>
                  <a:cxn ang="0">
                    <a:pos x="5367" y="462"/>
                  </a:cxn>
                  <a:cxn ang="0">
                    <a:pos x="5346" y="533"/>
                  </a:cxn>
                  <a:cxn ang="0">
                    <a:pos x="5311" y="598"/>
                  </a:cxn>
                  <a:cxn ang="0">
                    <a:pos x="5264" y="656"/>
                  </a:cxn>
                  <a:cxn ang="0">
                    <a:pos x="5206" y="703"/>
                  </a:cxn>
                  <a:cxn ang="0">
                    <a:pos x="5142" y="737"/>
                  </a:cxn>
                  <a:cxn ang="0">
                    <a:pos x="5071" y="759"/>
                  </a:cxn>
                  <a:cxn ang="0">
                    <a:pos x="4993" y="767"/>
                  </a:cxn>
                  <a:cxn ang="0">
                    <a:pos x="0" y="767"/>
                  </a:cxn>
                  <a:cxn ang="0">
                    <a:pos x="0" y="0"/>
                  </a:cxn>
                </a:cxnLst>
                <a:rect l="0" t="0" r="r" b="b"/>
                <a:pathLst>
                  <a:path w="5377" h="768">
                    <a:moveTo>
                      <a:pt x="0" y="0"/>
                    </a:moveTo>
                    <a:lnTo>
                      <a:pt x="4993" y="0"/>
                    </a:lnTo>
                    <a:lnTo>
                      <a:pt x="5071" y="8"/>
                    </a:lnTo>
                    <a:lnTo>
                      <a:pt x="5142" y="30"/>
                    </a:lnTo>
                    <a:lnTo>
                      <a:pt x="5206" y="66"/>
                    </a:lnTo>
                    <a:lnTo>
                      <a:pt x="5264" y="112"/>
                    </a:lnTo>
                    <a:lnTo>
                      <a:pt x="5311" y="170"/>
                    </a:lnTo>
                    <a:lnTo>
                      <a:pt x="5346" y="234"/>
                    </a:lnTo>
                    <a:lnTo>
                      <a:pt x="5367" y="307"/>
                    </a:lnTo>
                    <a:lnTo>
                      <a:pt x="5376" y="385"/>
                    </a:lnTo>
                    <a:lnTo>
                      <a:pt x="5367" y="462"/>
                    </a:lnTo>
                    <a:lnTo>
                      <a:pt x="5346" y="533"/>
                    </a:lnTo>
                    <a:lnTo>
                      <a:pt x="5311" y="598"/>
                    </a:lnTo>
                    <a:lnTo>
                      <a:pt x="5264" y="656"/>
                    </a:lnTo>
                    <a:lnTo>
                      <a:pt x="5206" y="703"/>
                    </a:lnTo>
                    <a:lnTo>
                      <a:pt x="5142" y="737"/>
                    </a:lnTo>
                    <a:lnTo>
                      <a:pt x="5071" y="759"/>
                    </a:lnTo>
                    <a:lnTo>
                      <a:pt x="4993" y="767"/>
                    </a:lnTo>
                    <a:lnTo>
                      <a:pt x="0" y="767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folHlink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" name="Rectangle 4"/>
              <p:cNvSpPr>
                <a:spLocks noChangeArrowheads="1"/>
              </p:cNvSpPr>
              <p:nvPr/>
            </p:nvSpPr>
            <p:spPr bwMode="auto">
              <a:xfrm>
                <a:off x="58" y="125"/>
                <a:ext cx="2630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sp>
          <p:nvSpPr>
            <p:cNvPr id="1030" name="Line 6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830BA130-97C7-4D93-AB27-CE9970341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jpeg"/><Relationship Id="rId3" Type="http://schemas.openxmlformats.org/officeDocument/2006/relationships/image" Target="../media/image1.wmf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5" Type="http://schemas.openxmlformats.org/officeDocument/2006/relationships/image" Target="../media/image44.jpeg"/><Relationship Id="rId10" Type="http://schemas.openxmlformats.org/officeDocument/2006/relationships/image" Target="../media/image39.jpeg"/><Relationship Id="rId4" Type="http://schemas.openxmlformats.org/officeDocument/2006/relationships/image" Target="../media/image33.wmf"/><Relationship Id="rId9" Type="http://schemas.openxmlformats.org/officeDocument/2006/relationships/image" Target="../media/image38.jpeg"/><Relationship Id="rId1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1.wmf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wmf"/><Relationship Id="rId5" Type="http://schemas.openxmlformats.org/officeDocument/2006/relationships/image" Target="../media/image5.wmf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wmf"/><Relationship Id="rId7" Type="http://schemas.openxmlformats.org/officeDocument/2006/relationships/image" Target="../media/image1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10" Type="http://schemas.openxmlformats.org/officeDocument/2006/relationships/image" Target="../media/image14.png"/><Relationship Id="rId4" Type="http://schemas.openxmlformats.org/officeDocument/2006/relationships/image" Target="../media/image8.wmf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6.jpeg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image" Target="../media/image24.jpeg"/><Relationship Id="rId5" Type="http://schemas.openxmlformats.org/officeDocument/2006/relationships/image" Target="../media/image18.wmf"/><Relationship Id="rId10" Type="http://schemas.openxmlformats.org/officeDocument/2006/relationships/image" Target="../media/image23.jpeg"/><Relationship Id="rId4" Type="http://schemas.openxmlformats.org/officeDocument/2006/relationships/image" Target="../media/image17.wmf"/><Relationship Id="rId9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420938"/>
            <a:ext cx="9015413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3429000"/>
            <a:ext cx="3430588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2133600"/>
            <a:ext cx="3430588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4643438" y="4572000"/>
            <a:ext cx="350043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Автор </a:t>
            </a:r>
            <a:r>
              <a:rPr lang="ru-RU" sz="2000" b="1" dirty="0">
                <a:solidFill>
                  <a:srgbClr val="C00000"/>
                </a:solidFill>
              </a:rPr>
              <a:t>проекта: </a:t>
            </a:r>
            <a:r>
              <a:rPr lang="ru-RU" sz="2000" b="1" dirty="0" smtClean="0">
                <a:solidFill>
                  <a:srgbClr val="C00000"/>
                </a:solidFill>
              </a:rPr>
              <a:t>Толстошеева Яна, 5 лет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Руководитель проекта: воспитатель </a:t>
            </a:r>
            <a:r>
              <a:rPr lang="ru-RU" sz="2000" b="1" dirty="0">
                <a:solidFill>
                  <a:srgbClr val="C00000"/>
                </a:solidFill>
              </a:rPr>
              <a:t>Кодрина Светлана </a:t>
            </a:r>
            <a:r>
              <a:rPr lang="ru-RU" sz="2000" b="1" dirty="0" smtClean="0">
                <a:solidFill>
                  <a:srgbClr val="C00000"/>
                </a:solidFill>
              </a:rPr>
              <a:t>Сергеевна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055" name="Picture 3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88" y="3786188"/>
            <a:ext cx="22574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-571536" y="249302"/>
            <a:ext cx="6071507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ПРОЕКТ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8438" y="327025"/>
            <a:ext cx="6734176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детский сад\проекты\семейное дерево\семейное дерево\жиленков Виктор Борисович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57158" y="1571612"/>
            <a:ext cx="2243137" cy="2047875"/>
          </a:xfrm>
          <a:prstGeom prst="rect">
            <a:avLst/>
          </a:prstGeom>
          <a:noFill/>
        </p:spPr>
      </p:pic>
      <p:pic>
        <p:nvPicPr>
          <p:cNvPr id="3075" name="Picture 3" descr="D:\детский сад\проекты\семейное дерево\семейное дерево\Жиленкова Анна Михайловна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0522986">
            <a:off x="284157" y="3506125"/>
            <a:ext cx="1287464" cy="2047372"/>
          </a:xfrm>
          <a:prstGeom prst="rect">
            <a:avLst/>
          </a:prstGeom>
          <a:noFill/>
        </p:spPr>
      </p:pic>
      <p:pic>
        <p:nvPicPr>
          <p:cNvPr id="3076" name="Picture 4" descr="D:\детский сад\проекты\семейное дерево\семейное дерево\Жиленкова Любовь Николаевна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1273504">
            <a:off x="4120294" y="1410324"/>
            <a:ext cx="1812414" cy="1790702"/>
          </a:xfrm>
          <a:prstGeom prst="rect">
            <a:avLst/>
          </a:prstGeom>
          <a:noFill/>
        </p:spPr>
      </p:pic>
      <p:pic>
        <p:nvPicPr>
          <p:cNvPr id="3078" name="Picture 6" descr="D:\детский сад\проекты\семейное дерево\семейное дерево\Изображение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829518">
            <a:off x="2324618" y="1813175"/>
            <a:ext cx="1736725" cy="1828800"/>
          </a:xfrm>
          <a:prstGeom prst="rect">
            <a:avLst/>
          </a:prstGeom>
          <a:noFill/>
        </p:spPr>
      </p:pic>
      <p:pic>
        <p:nvPicPr>
          <p:cNvPr id="3079" name="Picture 7" descr="D:\детский сад\проекты\семейное дерево\семейное дерево\Изображение 004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786446" y="1357298"/>
            <a:ext cx="1751584" cy="2241545"/>
          </a:xfrm>
          <a:prstGeom prst="rect">
            <a:avLst/>
          </a:prstGeom>
          <a:noFill/>
        </p:spPr>
      </p:pic>
      <p:pic>
        <p:nvPicPr>
          <p:cNvPr id="3080" name="Picture 8" descr="D:\детский сад\проекты\семейное дерево\семейное дерево\Изображение 003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500166" y="5000636"/>
            <a:ext cx="1103313" cy="1524000"/>
          </a:xfrm>
          <a:prstGeom prst="rect">
            <a:avLst/>
          </a:prstGeom>
          <a:noFill/>
        </p:spPr>
      </p:pic>
      <p:pic>
        <p:nvPicPr>
          <p:cNvPr id="3081" name="Picture 9" descr="D:\детский сад\проекты\семейное дерево\семейное дерево\толстошеева наталия викторовна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3571868" y="3214686"/>
            <a:ext cx="1657350" cy="1938337"/>
          </a:xfrm>
          <a:prstGeom prst="rect">
            <a:avLst/>
          </a:prstGeom>
          <a:noFill/>
        </p:spPr>
      </p:pic>
      <p:pic>
        <p:nvPicPr>
          <p:cNvPr id="3082" name="Picture 10" descr="D:\детский сад\проекты\семейное дерево\семейное дерево\Толстошеева Татьяна Васильевна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857356" y="3357562"/>
            <a:ext cx="1408119" cy="1679611"/>
          </a:xfrm>
          <a:prstGeom prst="rect">
            <a:avLst/>
          </a:prstGeom>
          <a:noFill/>
        </p:spPr>
      </p:pic>
      <p:pic>
        <p:nvPicPr>
          <p:cNvPr id="3077" name="Picture 5" descr="D:\детский сад\проекты\семейное дерево\семейное дерево\толстошеев  Евгений Иванович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 rot="956658">
            <a:off x="5068796" y="3088608"/>
            <a:ext cx="1479554" cy="2263841"/>
          </a:xfrm>
          <a:prstGeom prst="rect">
            <a:avLst/>
          </a:prstGeom>
          <a:noFill/>
        </p:spPr>
      </p:pic>
      <p:pic>
        <p:nvPicPr>
          <p:cNvPr id="3083" name="Picture 11" descr="D:\детский сад\проекты\семейное дерево\семейное дерево\яковлева Зинаида Ивановна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214678" y="5214950"/>
            <a:ext cx="1755775" cy="1365250"/>
          </a:xfrm>
          <a:prstGeom prst="rect">
            <a:avLst/>
          </a:prstGeom>
          <a:noFill/>
        </p:spPr>
      </p:pic>
      <p:pic>
        <p:nvPicPr>
          <p:cNvPr id="3084" name="Picture 12" descr="D:\детский сад\проекты\семейное дерево\семейное дерево\яна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429388" y="2928933"/>
            <a:ext cx="2503490" cy="375523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Documents and Settings\Admin\Рабочий стол\дерево семьи Яны\IMG_154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5720" y="1714488"/>
            <a:ext cx="3252576" cy="4337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00042"/>
            <a:ext cx="69222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rgbClr val="00B0F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Семейное дерево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rgbClr val="00B0F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Толстошеевых</a:t>
            </a:r>
            <a:endParaRPr lang="ru-RU" sz="3200" b="1" cap="none" spc="0" dirty="0">
              <a:ln w="1905"/>
              <a:gradFill>
                <a:gsLst>
                  <a:gs pos="0">
                    <a:srgbClr val="00B0F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14810" y="2428868"/>
            <a:ext cx="4371267" cy="4183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 descr="D:\детский сад\проекты\семейное дерево\семейное дерево\Жиленкова Анна Михайловна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1632248">
            <a:off x="5686302" y="3377061"/>
            <a:ext cx="138657" cy="220497"/>
          </a:xfrm>
          <a:prstGeom prst="rect">
            <a:avLst/>
          </a:prstGeom>
          <a:noFill/>
        </p:spPr>
      </p:pic>
      <p:pic>
        <p:nvPicPr>
          <p:cNvPr id="9" name="Picture 7" descr="D:\детский сад\проекты\семейное дерево\семейное дерево\Изображение 004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19460800">
            <a:off x="4604626" y="3402563"/>
            <a:ext cx="139082" cy="177986"/>
          </a:xfrm>
          <a:prstGeom prst="rect">
            <a:avLst/>
          </a:prstGeom>
          <a:noFill/>
        </p:spPr>
      </p:pic>
      <p:pic>
        <p:nvPicPr>
          <p:cNvPr id="10" name="Picture 8" descr="D:\детский сад\проекты\семейное дерево\семейное дерево\Изображение 003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1923518">
            <a:off x="5852508" y="3568953"/>
            <a:ext cx="151635" cy="20945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9300" y="265113"/>
            <a:ext cx="5373688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9300" y="265113"/>
            <a:ext cx="5373688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187450" y="2628900"/>
            <a:ext cx="6840538" cy="230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>
            <a:spAutoFit/>
          </a:bodyPr>
          <a:lstStyle/>
          <a:p>
            <a:r>
              <a:rPr lang="ru-RU" sz="2400" dirty="0">
                <a:latin typeface="Arial" pitchFamily="34" charset="0"/>
              </a:rPr>
              <a:t>Есть очень много стихов о семье </a:t>
            </a:r>
          </a:p>
          <a:p>
            <a:r>
              <a:rPr lang="ru-RU" sz="2400" dirty="0">
                <a:latin typeface="Arial" pitchFamily="34" charset="0"/>
              </a:rPr>
              <a:t>Человек не может жить один</a:t>
            </a:r>
          </a:p>
          <a:p>
            <a:r>
              <a:rPr lang="ru-RU" sz="2400" dirty="0">
                <a:latin typeface="Arial" pitchFamily="34" charset="0"/>
              </a:rPr>
              <a:t>Каждый человек может составить свое дерево</a:t>
            </a:r>
          </a:p>
          <a:p>
            <a:r>
              <a:rPr lang="ru-RU" sz="2400" dirty="0">
                <a:latin typeface="Arial" pitchFamily="34" charset="0"/>
              </a:rPr>
              <a:t>Чтобы быть дружной семьей нужно уважать друг </a:t>
            </a:r>
            <a:r>
              <a:rPr lang="ru-RU" sz="2400" dirty="0" smtClean="0">
                <a:latin typeface="Arial" pitchFamily="34" charset="0"/>
              </a:rPr>
              <a:t>друга</a:t>
            </a:r>
            <a:endParaRPr lang="ru-RU" sz="2400" dirty="0">
              <a:latin typeface="Arial" pitchFamily="34" charset="0"/>
            </a:endParaRPr>
          </a:p>
          <a:p>
            <a:endParaRPr lang="ru-RU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0" y="1500174"/>
            <a:ext cx="813908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У каждого из нас есть дружная семья.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А у каждой семьи есть своя история и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свои традиции.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0731439">
            <a:off x="295775" y="3639805"/>
            <a:ext cx="3557587" cy="2818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1422756">
            <a:off x="5028104" y="3334360"/>
            <a:ext cx="3761999" cy="306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0034" y="214290"/>
            <a:ext cx="3357586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ЦЕЛЬ:</a:t>
            </a:r>
          </a:p>
        </p:txBody>
      </p:sp>
      <p:sp>
        <p:nvSpPr>
          <p:cNvPr id="4100" name="Rectangle 1"/>
          <p:cNvSpPr>
            <a:spLocks noChangeArrowheads="1"/>
          </p:cNvSpPr>
          <p:nvPr/>
        </p:nvSpPr>
        <p:spPr bwMode="auto">
          <a:xfrm>
            <a:off x="-106363" y="3000375"/>
            <a:ext cx="9250363" cy="12001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indent="450850" algn="ctr"/>
            <a:r>
              <a:rPr lang="ru-RU" sz="360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Изучение истории своей семьи, </a:t>
            </a:r>
          </a:p>
          <a:p>
            <a:pPr indent="450850" algn="ctr"/>
            <a:r>
              <a:rPr lang="ru-RU" sz="360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ее традиций</a:t>
            </a:r>
            <a:endParaRPr lang="ru-RU" sz="36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101" name="Picture 29" descr="PE02288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4264025"/>
            <a:ext cx="2500313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38" y="3500438"/>
            <a:ext cx="22574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31" descr="PE02282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13" y="1071563"/>
            <a:ext cx="2305050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86649" y="1928802"/>
            <a:ext cx="901195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633413"/>
            <a:r>
              <a:rPr lang="ru-RU" sz="2400" b="1" i="1" dirty="0" smtClean="0">
                <a:solidFill>
                  <a:srgbClr val="FF0000"/>
                </a:solidFill>
              </a:rPr>
              <a:t>В детском саду мы разговаривали с воспитателем</a:t>
            </a:r>
          </a:p>
          <a:p>
            <a:pPr indent="633413"/>
            <a:r>
              <a:rPr lang="ru-RU" sz="2400" b="1" i="1" dirty="0" smtClean="0">
                <a:solidFill>
                  <a:srgbClr val="FF0000"/>
                </a:solidFill>
              </a:rPr>
              <a:t> о семье.</a:t>
            </a:r>
          </a:p>
          <a:p>
            <a:pPr indent="633413"/>
            <a:r>
              <a:rPr lang="ru-RU" sz="2400" b="1" i="1" dirty="0" smtClean="0">
                <a:solidFill>
                  <a:srgbClr val="FF0000"/>
                </a:solidFill>
              </a:rPr>
              <a:t>Мы рассказали о наших мамах и папах,  </a:t>
            </a:r>
          </a:p>
          <a:p>
            <a:pPr indent="633413"/>
            <a:r>
              <a:rPr lang="ru-RU" sz="2400" b="1" i="1" dirty="0" smtClean="0">
                <a:solidFill>
                  <a:srgbClr val="FF0000"/>
                </a:solidFill>
              </a:rPr>
              <a:t>о братьях и сестрах. </a:t>
            </a:r>
          </a:p>
          <a:p>
            <a:pPr indent="633413"/>
            <a:r>
              <a:rPr lang="ru-RU" sz="2400" b="1" i="1" dirty="0" smtClean="0">
                <a:solidFill>
                  <a:srgbClr val="FF0000"/>
                </a:solidFill>
              </a:rPr>
              <a:t>Еще у нас есть бабушки и дедушки. </a:t>
            </a:r>
          </a:p>
          <a:p>
            <a:pPr indent="633413"/>
            <a:r>
              <a:rPr lang="ru-RU" sz="2400" b="1" i="1" dirty="0" smtClean="0">
                <a:solidFill>
                  <a:srgbClr val="FF0000"/>
                </a:solidFill>
              </a:rPr>
              <a:t>О них нам тоже было интересно поговорить.</a:t>
            </a:r>
          </a:p>
          <a:p>
            <a:pPr indent="633413"/>
            <a:r>
              <a:rPr lang="ru-RU" sz="2400" b="1" i="1" dirty="0" smtClean="0">
                <a:solidFill>
                  <a:srgbClr val="FF0000"/>
                </a:solidFill>
              </a:rPr>
              <a:t>Мы рассказывали о наших занятиях дома, о том </a:t>
            </a:r>
          </a:p>
          <a:p>
            <a:pPr indent="633413"/>
            <a:r>
              <a:rPr lang="ru-RU" sz="2400" b="1" i="1" dirty="0" smtClean="0">
                <a:solidFill>
                  <a:srgbClr val="FF0000"/>
                </a:solidFill>
              </a:rPr>
              <a:t>как мы любим играть с родителями, помогать им.</a:t>
            </a:r>
          </a:p>
          <a:p>
            <a:pPr indent="633413"/>
            <a:r>
              <a:rPr lang="ru-RU" sz="2400" b="1" i="1" dirty="0" smtClean="0">
                <a:solidFill>
                  <a:srgbClr val="FF0000"/>
                </a:solidFill>
              </a:rPr>
              <a:t>Оказывается это очень интересно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4282" y="0"/>
            <a:ext cx="6071507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Возникло несколько </a:t>
            </a:r>
          </a:p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вопросов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076" name="AutoShape 28"/>
          <p:cNvSpPr>
            <a:spLocks noChangeArrowheads="1"/>
          </p:cNvSpPr>
          <p:nvPr/>
        </p:nvSpPr>
        <p:spPr bwMode="auto">
          <a:xfrm>
            <a:off x="5000625" y="4643438"/>
            <a:ext cx="3162300" cy="1206500"/>
          </a:xfrm>
          <a:prstGeom prst="cloudCallout">
            <a:avLst>
              <a:gd name="adj1" fmla="val 61245"/>
              <a:gd name="adj2" fmla="val 41708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sz="2000" b="1" dirty="0">
                <a:latin typeface="Monotype Corsiva" pitchFamily="66" charset="0"/>
              </a:rPr>
              <a:t>Что такое генеалогическое древо?</a:t>
            </a:r>
            <a:endParaRPr lang="ru-RU" sz="2000" dirty="0"/>
          </a:p>
        </p:txBody>
      </p:sp>
      <p:sp>
        <p:nvSpPr>
          <p:cNvPr id="3077" name="AutoShape 28"/>
          <p:cNvSpPr>
            <a:spLocks noChangeArrowheads="1"/>
          </p:cNvSpPr>
          <p:nvPr/>
        </p:nvSpPr>
        <p:spPr bwMode="auto">
          <a:xfrm>
            <a:off x="4857752" y="1928802"/>
            <a:ext cx="3162300" cy="1206500"/>
          </a:xfrm>
          <a:prstGeom prst="cloudCallout">
            <a:avLst>
              <a:gd name="adj1" fmla="val 61245"/>
              <a:gd name="adj2" fmla="val 41708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sz="2000" b="1" dirty="0">
                <a:latin typeface="Monotype Corsiva" pitchFamily="66" charset="0"/>
              </a:rPr>
              <a:t>Что такое семья?</a:t>
            </a:r>
            <a:endParaRPr lang="ru-RU" sz="2000" dirty="0"/>
          </a:p>
        </p:txBody>
      </p:sp>
      <p:sp>
        <p:nvSpPr>
          <p:cNvPr id="3078" name="AutoShape 20"/>
          <p:cNvSpPr>
            <a:spLocks noChangeArrowheads="1"/>
          </p:cNvSpPr>
          <p:nvPr/>
        </p:nvSpPr>
        <p:spPr bwMode="auto">
          <a:xfrm>
            <a:off x="357188" y="2857500"/>
            <a:ext cx="3168650" cy="928688"/>
          </a:xfrm>
          <a:prstGeom prst="cloudCallout">
            <a:avLst>
              <a:gd name="adj1" fmla="val -32565"/>
              <a:gd name="adj2" fmla="val 252514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 dirty="0">
                <a:latin typeface="Monotype Corsiva" pitchFamily="66" charset="0"/>
              </a:rPr>
              <a:t>Зачем человеку семья?</a:t>
            </a:r>
            <a:r>
              <a:rPr lang="ru-RU" sz="1600" b="1" dirty="0">
                <a:latin typeface="Monotype Corsiva" pitchFamily="66" charset="0"/>
              </a:rPr>
              <a:t> </a:t>
            </a:r>
          </a:p>
          <a:p>
            <a:endParaRPr lang="ru-RU" dirty="0"/>
          </a:p>
        </p:txBody>
      </p:sp>
      <p:sp>
        <p:nvSpPr>
          <p:cNvPr id="3079" name="AutoShape 26"/>
          <p:cNvSpPr>
            <a:spLocks noChangeArrowheads="1"/>
          </p:cNvSpPr>
          <p:nvPr/>
        </p:nvSpPr>
        <p:spPr bwMode="auto">
          <a:xfrm>
            <a:off x="3429000" y="3357563"/>
            <a:ext cx="3168650" cy="792162"/>
          </a:xfrm>
          <a:prstGeom prst="cloudCallout">
            <a:avLst>
              <a:gd name="adj1" fmla="val -1102"/>
              <a:gd name="adj2" fmla="val -223148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 dirty="0">
                <a:latin typeface="Monotype Corsiva" pitchFamily="66" charset="0"/>
              </a:rPr>
              <a:t>Что такое  семейные традиции?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1571612"/>
            <a:ext cx="7858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?</a:t>
            </a:r>
            <a:endParaRPr lang="ru-RU" sz="9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0777601">
            <a:off x="1887111" y="4446293"/>
            <a:ext cx="93647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?</a:t>
            </a:r>
            <a:endParaRPr lang="ru-RU" sz="9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768" y="3143248"/>
            <a:ext cx="897234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748823">
            <a:off x="4143372" y="2000240"/>
            <a:ext cx="607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494583">
            <a:off x="3929058" y="4929198"/>
            <a:ext cx="607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0830548">
            <a:off x="2448026" y="1231606"/>
            <a:ext cx="9749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838" y="285750"/>
            <a:ext cx="5373687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73" name="Group 7"/>
          <p:cNvGrpSpPr>
            <a:grpSpLocks/>
          </p:cNvGrpSpPr>
          <p:nvPr/>
        </p:nvGrpSpPr>
        <p:grpSpPr bwMode="auto">
          <a:xfrm>
            <a:off x="393700" y="2357430"/>
            <a:ext cx="3249606" cy="2384433"/>
            <a:chOff x="248" y="1657"/>
            <a:chExt cx="1692" cy="1330"/>
          </a:xfrm>
        </p:grpSpPr>
        <p:pic>
          <p:nvPicPr>
            <p:cNvPr id="7183" name="Picture 5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48" y="1657"/>
              <a:ext cx="1692" cy="1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4" name="Rectangle 6"/>
            <p:cNvSpPr>
              <a:spLocks noChangeArrowheads="1"/>
            </p:cNvSpPr>
            <p:nvPr/>
          </p:nvSpPr>
          <p:spPr bwMode="auto">
            <a:xfrm rot="-5100000">
              <a:off x="469" y="1848"/>
              <a:ext cx="1243" cy="9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7174" name="Group 10"/>
          <p:cNvGrpSpPr>
            <a:grpSpLocks/>
          </p:cNvGrpSpPr>
          <p:nvPr/>
        </p:nvGrpSpPr>
        <p:grpSpPr bwMode="auto">
          <a:xfrm>
            <a:off x="2406650" y="4144963"/>
            <a:ext cx="2828925" cy="2254250"/>
            <a:chOff x="1516" y="2611"/>
            <a:chExt cx="1782" cy="1420"/>
          </a:xfrm>
        </p:grpSpPr>
        <p:pic>
          <p:nvPicPr>
            <p:cNvPr id="7181" name="Picture 8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516" y="2611"/>
              <a:ext cx="1782" cy="1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2" name="Rectangle 9"/>
            <p:cNvSpPr>
              <a:spLocks noChangeArrowheads="1"/>
            </p:cNvSpPr>
            <p:nvPr/>
          </p:nvSpPr>
          <p:spPr bwMode="auto">
            <a:xfrm rot="-780000">
              <a:off x="1748" y="2814"/>
              <a:ext cx="1311" cy="1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7175" name="Group 13"/>
          <p:cNvGrpSpPr>
            <a:grpSpLocks/>
          </p:cNvGrpSpPr>
          <p:nvPr/>
        </p:nvGrpSpPr>
        <p:grpSpPr bwMode="auto">
          <a:xfrm>
            <a:off x="5072063" y="2560638"/>
            <a:ext cx="3333750" cy="2830512"/>
            <a:chOff x="3195" y="1613"/>
            <a:chExt cx="2100" cy="1783"/>
          </a:xfrm>
        </p:grpSpPr>
        <p:pic>
          <p:nvPicPr>
            <p:cNvPr id="7179" name="Picture 11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195" y="1613"/>
              <a:ext cx="2100" cy="1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0" name="Rectangle 12"/>
            <p:cNvSpPr>
              <a:spLocks noChangeArrowheads="1"/>
            </p:cNvSpPr>
            <p:nvPr/>
          </p:nvSpPr>
          <p:spPr bwMode="auto">
            <a:xfrm>
              <a:off x="3472" y="1861"/>
              <a:ext cx="1538" cy="1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>
                <a:latin typeface="Arial" pitchFamily="34" charset="0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571472" y="1357298"/>
            <a:ext cx="626684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читали рассказы и сказки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о семье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286380" y="2928934"/>
            <a:ext cx="2743861" cy="205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714612" y="4429132"/>
            <a:ext cx="2266722" cy="1700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714348" y="2571744"/>
            <a:ext cx="2623945" cy="19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-26988"/>
            <a:ext cx="2339975" cy="241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39750" y="1654175"/>
            <a:ext cx="6889770" cy="470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endParaRPr lang="ru-RU" sz="1200" dirty="0">
              <a:latin typeface="Arial" pitchFamily="34" charset="0"/>
            </a:endParaRP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Семья крепка ладом.</a:t>
            </a: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Хороша дочка Аннушка, когда хвалит мать </a:t>
            </a:r>
            <a:r>
              <a:rPr lang="ru-RU" b="1" i="1" dirty="0" smtClean="0">
                <a:latin typeface="Arial" pitchFamily="34" charset="0"/>
              </a:rPr>
              <a:t>да бабушка</a:t>
            </a:r>
            <a:r>
              <a:rPr lang="ru-RU" b="1" i="1" dirty="0">
                <a:latin typeface="Arial" pitchFamily="34" charset="0"/>
              </a:rPr>
              <a:t>.</a:t>
            </a: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Добрая семья прибавит разума-ума</a:t>
            </a:r>
            <a:r>
              <a:rPr lang="ru-RU" b="1" i="1" dirty="0" smtClean="0">
                <a:latin typeface="Arial" pitchFamily="34" charset="0"/>
              </a:rPr>
              <a:t>.</a:t>
            </a:r>
            <a:endParaRPr lang="ru-RU" b="1" i="1" dirty="0">
              <a:latin typeface="Arial" pitchFamily="34" charset="0"/>
            </a:endParaRP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Бабушке — один только дедушка не внук.</a:t>
            </a: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Братская любовь лучше каменных стен</a:t>
            </a:r>
            <a:r>
              <a:rPr lang="ru-RU" b="1" i="1" dirty="0" smtClean="0">
                <a:latin typeface="Arial" pitchFamily="34" charset="0"/>
              </a:rPr>
              <a:t>.</a:t>
            </a:r>
            <a:endParaRPr lang="ru-RU" b="1" i="1" dirty="0">
              <a:latin typeface="Arial" pitchFamily="34" charset="0"/>
            </a:endParaRP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При солнышке тепло, при матери добро.</a:t>
            </a: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Всегда отец веселится, когда сын родится. </a:t>
            </a: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Слава сына - отцу отрада</a:t>
            </a:r>
            <a:r>
              <a:rPr lang="ru-RU" b="1" i="1" dirty="0" smtClean="0">
                <a:latin typeface="Arial" pitchFamily="34" charset="0"/>
              </a:rPr>
              <a:t>.</a:t>
            </a:r>
            <a:endParaRPr lang="ru-RU" b="1" i="1" dirty="0">
              <a:latin typeface="Arial" pitchFamily="34" charset="0"/>
            </a:endParaRP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Старший брат - как отец второй, младший - как сын родной</a:t>
            </a:r>
            <a:r>
              <a:rPr lang="ru-RU" b="1" i="1" dirty="0" smtClean="0">
                <a:latin typeface="Arial" pitchFamily="34" charset="0"/>
              </a:rPr>
              <a:t>.</a:t>
            </a:r>
            <a:endParaRPr lang="ru-RU" b="1" i="1" dirty="0">
              <a:latin typeface="Arial" pitchFamily="34" charset="0"/>
            </a:endParaRP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Семья "сильна, "когда над ней крыша одна.</a:t>
            </a: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В каждой избушке свои погремушки</a:t>
            </a:r>
            <a:r>
              <a:rPr lang="ru-RU" b="1" i="1" dirty="0" smtClean="0">
                <a:latin typeface="Arial" pitchFamily="34" charset="0"/>
              </a:rPr>
              <a:t>.</a:t>
            </a:r>
            <a:endParaRPr lang="ru-RU" b="1" i="1" dirty="0">
              <a:latin typeface="Arial" pitchFamily="34" charset="0"/>
            </a:endParaRP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Муж и жена - два сапога пара.</a:t>
            </a: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Где любовь и совет, там и горя нет</a:t>
            </a:r>
            <a:r>
              <a:rPr lang="ru-RU" b="1" i="1" dirty="0" smtClean="0">
                <a:latin typeface="Arial" pitchFamily="34" charset="0"/>
              </a:rPr>
              <a:t>.</a:t>
            </a:r>
            <a:endParaRPr lang="ru-RU" b="1" i="1" dirty="0">
              <a:latin typeface="Arial" pitchFamily="34" charset="0"/>
            </a:endParaRP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Намеки да попреки - семейные пороки.</a:t>
            </a:r>
          </a:p>
          <a:p>
            <a:pPr>
              <a:buFontTx/>
              <a:buChar char="•"/>
            </a:pPr>
            <a:r>
              <a:rPr lang="ru-RU" b="1" i="1" dirty="0">
                <a:latin typeface="Arial" pitchFamily="34" charset="0"/>
              </a:rPr>
              <a:t>Муж без жены - что гусь без воды</a:t>
            </a:r>
            <a:r>
              <a:rPr lang="ru-RU" b="1" i="1" dirty="0" smtClean="0">
                <a:latin typeface="Arial" pitchFamily="34" charset="0"/>
              </a:rPr>
              <a:t>.</a:t>
            </a:r>
            <a:endParaRPr lang="ru-RU" b="1" i="1" dirty="0"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42918"/>
            <a:ext cx="75427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rgbClr val="00B05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узнали много пословиц о семье</a:t>
            </a:r>
            <a:endParaRPr lang="ru-RU" sz="3200" b="1" cap="none" spc="0" dirty="0">
              <a:ln w="1905"/>
              <a:gradFill>
                <a:gsLst>
                  <a:gs pos="0">
                    <a:srgbClr val="00B05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69900"/>
            <a:ext cx="4699000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12120606" y="2952756"/>
            <a:ext cx="2435251" cy="295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5489575"/>
            <a:ext cx="1595437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48038" y="5373688"/>
            <a:ext cx="12731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3" y="5300663"/>
            <a:ext cx="1309687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201" name="Group 11"/>
          <p:cNvGrpSpPr>
            <a:grpSpLocks/>
          </p:cNvGrpSpPr>
          <p:nvPr/>
        </p:nvGrpSpPr>
        <p:grpSpPr bwMode="auto">
          <a:xfrm>
            <a:off x="2195513" y="3573463"/>
            <a:ext cx="3367087" cy="2351087"/>
            <a:chOff x="1383" y="2251"/>
            <a:chExt cx="2121" cy="1481"/>
          </a:xfrm>
        </p:grpSpPr>
        <p:sp>
          <p:nvSpPr>
            <p:cNvPr id="8207" name="Freeform 9"/>
            <p:cNvSpPr>
              <a:spLocks/>
            </p:cNvSpPr>
            <p:nvPr/>
          </p:nvSpPr>
          <p:spPr bwMode="auto">
            <a:xfrm>
              <a:off x="1383" y="2251"/>
              <a:ext cx="2121" cy="1481"/>
            </a:xfrm>
            <a:custGeom>
              <a:avLst/>
              <a:gdLst>
                <a:gd name="T0" fmla="*/ 7 w 2121"/>
                <a:gd name="T1" fmla="*/ 1460 h 1481"/>
                <a:gd name="T2" fmla="*/ 28 w 2121"/>
                <a:gd name="T3" fmla="*/ 1400 h 1481"/>
                <a:gd name="T4" fmla="*/ 59 w 2121"/>
                <a:gd name="T5" fmla="*/ 1356 h 1481"/>
                <a:gd name="T6" fmla="*/ 145 w 2121"/>
                <a:gd name="T7" fmla="*/ 1308 h 1481"/>
                <a:gd name="T8" fmla="*/ 239 w 2121"/>
                <a:gd name="T9" fmla="*/ 1278 h 1481"/>
                <a:gd name="T10" fmla="*/ 318 w 2121"/>
                <a:gd name="T11" fmla="*/ 1272 h 1481"/>
                <a:gd name="T12" fmla="*/ 368 w 2121"/>
                <a:gd name="T13" fmla="*/ 1280 h 1481"/>
                <a:gd name="T14" fmla="*/ 417 w 2121"/>
                <a:gd name="T15" fmla="*/ 1306 h 1481"/>
                <a:gd name="T16" fmla="*/ 470 w 2121"/>
                <a:gd name="T17" fmla="*/ 1358 h 1481"/>
                <a:gd name="T18" fmla="*/ 505 w 2121"/>
                <a:gd name="T19" fmla="*/ 1384 h 1481"/>
                <a:gd name="T20" fmla="*/ 617 w 2121"/>
                <a:gd name="T21" fmla="*/ 1448 h 1481"/>
                <a:gd name="T22" fmla="*/ 820 w 2121"/>
                <a:gd name="T23" fmla="*/ 1456 h 1481"/>
                <a:gd name="T24" fmla="*/ 907 w 2121"/>
                <a:gd name="T25" fmla="*/ 1446 h 1481"/>
                <a:gd name="T26" fmla="*/ 992 w 2121"/>
                <a:gd name="T27" fmla="*/ 1408 h 1481"/>
                <a:gd name="T28" fmla="*/ 1009 w 2121"/>
                <a:gd name="T29" fmla="*/ 1383 h 1481"/>
                <a:gd name="T30" fmla="*/ 1006 w 2121"/>
                <a:gd name="T31" fmla="*/ 1387 h 1481"/>
                <a:gd name="T32" fmla="*/ 1004 w 2121"/>
                <a:gd name="T33" fmla="*/ 1386 h 1481"/>
                <a:gd name="T34" fmla="*/ 1024 w 2121"/>
                <a:gd name="T35" fmla="*/ 1345 h 1481"/>
                <a:gd name="T36" fmla="*/ 1129 w 2121"/>
                <a:gd name="T37" fmla="*/ 1152 h 1481"/>
                <a:gd name="T38" fmla="*/ 1141 w 2121"/>
                <a:gd name="T39" fmla="*/ 1089 h 1481"/>
                <a:gd name="T40" fmla="*/ 1155 w 2121"/>
                <a:gd name="T41" fmla="*/ 978 h 1481"/>
                <a:gd name="T42" fmla="*/ 1144 w 2121"/>
                <a:gd name="T43" fmla="*/ 904 h 1481"/>
                <a:gd name="T44" fmla="*/ 1132 w 2121"/>
                <a:gd name="T45" fmla="*/ 895 h 1481"/>
                <a:gd name="T46" fmla="*/ 1080 w 2121"/>
                <a:gd name="T47" fmla="*/ 859 h 1481"/>
                <a:gd name="T48" fmla="*/ 1064 w 2121"/>
                <a:gd name="T49" fmla="*/ 848 h 1481"/>
                <a:gd name="T50" fmla="*/ 922 w 2121"/>
                <a:gd name="T51" fmla="*/ 786 h 1481"/>
                <a:gd name="T52" fmla="*/ 768 w 2121"/>
                <a:gd name="T53" fmla="*/ 753 h 1481"/>
                <a:gd name="T54" fmla="*/ 776 w 2121"/>
                <a:gd name="T55" fmla="*/ 608 h 1481"/>
                <a:gd name="T56" fmla="*/ 794 w 2121"/>
                <a:gd name="T57" fmla="*/ 572 h 1481"/>
                <a:gd name="T58" fmla="*/ 817 w 2121"/>
                <a:gd name="T59" fmla="*/ 536 h 1481"/>
                <a:gd name="T60" fmla="*/ 894 w 2121"/>
                <a:gd name="T61" fmla="*/ 443 h 1481"/>
                <a:gd name="T62" fmla="*/ 941 w 2121"/>
                <a:gd name="T63" fmla="*/ 418 h 1481"/>
                <a:gd name="T64" fmla="*/ 1008 w 2121"/>
                <a:gd name="T65" fmla="*/ 401 h 1481"/>
                <a:gd name="T66" fmla="*/ 1141 w 2121"/>
                <a:gd name="T67" fmla="*/ 403 h 1481"/>
                <a:gd name="T68" fmla="*/ 1245 w 2121"/>
                <a:gd name="T69" fmla="*/ 427 h 1481"/>
                <a:gd name="T70" fmla="*/ 1345 w 2121"/>
                <a:gd name="T71" fmla="*/ 487 h 1481"/>
                <a:gd name="T72" fmla="*/ 1473 w 2121"/>
                <a:gd name="T73" fmla="*/ 513 h 1481"/>
                <a:gd name="T74" fmla="*/ 1619 w 2121"/>
                <a:gd name="T75" fmla="*/ 512 h 1481"/>
                <a:gd name="T76" fmla="*/ 1728 w 2121"/>
                <a:gd name="T77" fmla="*/ 478 h 1481"/>
                <a:gd name="T78" fmla="*/ 1794 w 2121"/>
                <a:gd name="T79" fmla="*/ 437 h 1481"/>
                <a:gd name="T80" fmla="*/ 1849 w 2121"/>
                <a:gd name="T81" fmla="*/ 401 h 1481"/>
                <a:gd name="T82" fmla="*/ 1889 w 2121"/>
                <a:gd name="T83" fmla="*/ 360 h 1481"/>
                <a:gd name="T84" fmla="*/ 1912 w 2121"/>
                <a:gd name="T85" fmla="*/ 313 h 1481"/>
                <a:gd name="T86" fmla="*/ 1975 w 2121"/>
                <a:gd name="T87" fmla="*/ 242 h 1481"/>
                <a:gd name="T88" fmla="*/ 2033 w 2121"/>
                <a:gd name="T89" fmla="*/ 145 h 1481"/>
                <a:gd name="T90" fmla="*/ 2073 w 2121"/>
                <a:gd name="T91" fmla="*/ 96 h 1481"/>
                <a:gd name="T92" fmla="*/ 2103 w 2121"/>
                <a:gd name="T93" fmla="*/ 37 h 1481"/>
                <a:gd name="T94" fmla="*/ 2118 w 2121"/>
                <a:gd name="T95" fmla="*/ 3 h 148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121"/>
                <a:gd name="T145" fmla="*/ 0 h 1481"/>
                <a:gd name="T146" fmla="*/ 2121 w 2121"/>
                <a:gd name="T147" fmla="*/ 1481 h 148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121" h="1481">
                  <a:moveTo>
                    <a:pt x="0" y="1480"/>
                  </a:moveTo>
                  <a:lnTo>
                    <a:pt x="7" y="1460"/>
                  </a:lnTo>
                  <a:lnTo>
                    <a:pt x="16" y="1431"/>
                  </a:lnTo>
                  <a:lnTo>
                    <a:pt x="28" y="1400"/>
                  </a:lnTo>
                  <a:lnTo>
                    <a:pt x="41" y="1377"/>
                  </a:lnTo>
                  <a:lnTo>
                    <a:pt x="59" y="1356"/>
                  </a:lnTo>
                  <a:lnTo>
                    <a:pt x="84" y="1339"/>
                  </a:lnTo>
                  <a:lnTo>
                    <a:pt x="145" y="1308"/>
                  </a:lnTo>
                  <a:lnTo>
                    <a:pt x="210" y="1286"/>
                  </a:lnTo>
                  <a:lnTo>
                    <a:pt x="239" y="1278"/>
                  </a:lnTo>
                  <a:lnTo>
                    <a:pt x="265" y="1272"/>
                  </a:lnTo>
                  <a:lnTo>
                    <a:pt x="318" y="1272"/>
                  </a:lnTo>
                  <a:lnTo>
                    <a:pt x="344" y="1274"/>
                  </a:lnTo>
                  <a:lnTo>
                    <a:pt x="368" y="1280"/>
                  </a:lnTo>
                  <a:lnTo>
                    <a:pt x="396" y="1293"/>
                  </a:lnTo>
                  <a:lnTo>
                    <a:pt x="417" y="1306"/>
                  </a:lnTo>
                  <a:lnTo>
                    <a:pt x="445" y="1332"/>
                  </a:lnTo>
                  <a:lnTo>
                    <a:pt x="470" y="1358"/>
                  </a:lnTo>
                  <a:lnTo>
                    <a:pt x="485" y="1371"/>
                  </a:lnTo>
                  <a:lnTo>
                    <a:pt x="505" y="1384"/>
                  </a:lnTo>
                  <a:lnTo>
                    <a:pt x="561" y="1416"/>
                  </a:lnTo>
                  <a:lnTo>
                    <a:pt x="617" y="1448"/>
                  </a:lnTo>
                  <a:lnTo>
                    <a:pt x="725" y="1451"/>
                  </a:lnTo>
                  <a:lnTo>
                    <a:pt x="820" y="1456"/>
                  </a:lnTo>
                  <a:lnTo>
                    <a:pt x="864" y="1453"/>
                  </a:lnTo>
                  <a:lnTo>
                    <a:pt x="907" y="1446"/>
                  </a:lnTo>
                  <a:lnTo>
                    <a:pt x="950" y="1432"/>
                  </a:lnTo>
                  <a:lnTo>
                    <a:pt x="992" y="1408"/>
                  </a:lnTo>
                  <a:lnTo>
                    <a:pt x="1005" y="1389"/>
                  </a:lnTo>
                  <a:lnTo>
                    <a:pt x="1009" y="1383"/>
                  </a:lnTo>
                  <a:lnTo>
                    <a:pt x="1009" y="1384"/>
                  </a:lnTo>
                  <a:lnTo>
                    <a:pt x="1006" y="1387"/>
                  </a:lnTo>
                  <a:lnTo>
                    <a:pt x="1003" y="1389"/>
                  </a:lnTo>
                  <a:lnTo>
                    <a:pt x="1004" y="1386"/>
                  </a:lnTo>
                  <a:lnTo>
                    <a:pt x="1010" y="1373"/>
                  </a:lnTo>
                  <a:lnTo>
                    <a:pt x="1024" y="1345"/>
                  </a:lnTo>
                  <a:lnTo>
                    <a:pt x="1077" y="1249"/>
                  </a:lnTo>
                  <a:lnTo>
                    <a:pt x="1129" y="1152"/>
                  </a:lnTo>
                  <a:lnTo>
                    <a:pt x="1135" y="1119"/>
                  </a:lnTo>
                  <a:lnTo>
                    <a:pt x="1141" y="1089"/>
                  </a:lnTo>
                  <a:lnTo>
                    <a:pt x="1152" y="1036"/>
                  </a:lnTo>
                  <a:lnTo>
                    <a:pt x="1155" y="978"/>
                  </a:lnTo>
                  <a:lnTo>
                    <a:pt x="1152" y="944"/>
                  </a:lnTo>
                  <a:lnTo>
                    <a:pt x="1144" y="904"/>
                  </a:lnTo>
                  <a:lnTo>
                    <a:pt x="1141" y="901"/>
                  </a:lnTo>
                  <a:lnTo>
                    <a:pt x="1132" y="895"/>
                  </a:lnTo>
                  <a:lnTo>
                    <a:pt x="1108" y="877"/>
                  </a:lnTo>
                  <a:lnTo>
                    <a:pt x="1080" y="859"/>
                  </a:lnTo>
                  <a:lnTo>
                    <a:pt x="1070" y="853"/>
                  </a:lnTo>
                  <a:lnTo>
                    <a:pt x="1064" y="848"/>
                  </a:lnTo>
                  <a:lnTo>
                    <a:pt x="997" y="813"/>
                  </a:lnTo>
                  <a:lnTo>
                    <a:pt x="922" y="786"/>
                  </a:lnTo>
                  <a:lnTo>
                    <a:pt x="843" y="766"/>
                  </a:lnTo>
                  <a:lnTo>
                    <a:pt x="768" y="753"/>
                  </a:lnTo>
                  <a:lnTo>
                    <a:pt x="771" y="681"/>
                  </a:lnTo>
                  <a:lnTo>
                    <a:pt x="776" y="608"/>
                  </a:lnTo>
                  <a:lnTo>
                    <a:pt x="782" y="592"/>
                  </a:lnTo>
                  <a:lnTo>
                    <a:pt x="794" y="572"/>
                  </a:lnTo>
                  <a:lnTo>
                    <a:pt x="807" y="552"/>
                  </a:lnTo>
                  <a:lnTo>
                    <a:pt x="817" y="536"/>
                  </a:lnTo>
                  <a:lnTo>
                    <a:pt x="857" y="482"/>
                  </a:lnTo>
                  <a:lnTo>
                    <a:pt x="894" y="443"/>
                  </a:lnTo>
                  <a:lnTo>
                    <a:pt x="915" y="429"/>
                  </a:lnTo>
                  <a:lnTo>
                    <a:pt x="941" y="418"/>
                  </a:lnTo>
                  <a:lnTo>
                    <a:pt x="971" y="408"/>
                  </a:lnTo>
                  <a:lnTo>
                    <a:pt x="1008" y="401"/>
                  </a:lnTo>
                  <a:lnTo>
                    <a:pt x="1097" y="402"/>
                  </a:lnTo>
                  <a:lnTo>
                    <a:pt x="1141" y="403"/>
                  </a:lnTo>
                  <a:lnTo>
                    <a:pt x="1185" y="408"/>
                  </a:lnTo>
                  <a:lnTo>
                    <a:pt x="1245" y="427"/>
                  </a:lnTo>
                  <a:lnTo>
                    <a:pt x="1296" y="456"/>
                  </a:lnTo>
                  <a:lnTo>
                    <a:pt x="1345" y="487"/>
                  </a:lnTo>
                  <a:lnTo>
                    <a:pt x="1400" y="513"/>
                  </a:lnTo>
                  <a:lnTo>
                    <a:pt x="1473" y="513"/>
                  </a:lnTo>
                  <a:lnTo>
                    <a:pt x="1547" y="515"/>
                  </a:lnTo>
                  <a:lnTo>
                    <a:pt x="1619" y="512"/>
                  </a:lnTo>
                  <a:lnTo>
                    <a:pt x="1688" y="497"/>
                  </a:lnTo>
                  <a:lnTo>
                    <a:pt x="1728" y="478"/>
                  </a:lnTo>
                  <a:lnTo>
                    <a:pt x="1761" y="457"/>
                  </a:lnTo>
                  <a:lnTo>
                    <a:pt x="1794" y="437"/>
                  </a:lnTo>
                  <a:lnTo>
                    <a:pt x="1833" y="424"/>
                  </a:lnTo>
                  <a:lnTo>
                    <a:pt x="1849" y="401"/>
                  </a:lnTo>
                  <a:lnTo>
                    <a:pt x="1869" y="380"/>
                  </a:lnTo>
                  <a:lnTo>
                    <a:pt x="1889" y="360"/>
                  </a:lnTo>
                  <a:lnTo>
                    <a:pt x="1900" y="337"/>
                  </a:lnTo>
                  <a:lnTo>
                    <a:pt x="1912" y="313"/>
                  </a:lnTo>
                  <a:lnTo>
                    <a:pt x="1954" y="265"/>
                  </a:lnTo>
                  <a:lnTo>
                    <a:pt x="1975" y="242"/>
                  </a:lnTo>
                  <a:lnTo>
                    <a:pt x="1992" y="217"/>
                  </a:lnTo>
                  <a:lnTo>
                    <a:pt x="2033" y="145"/>
                  </a:lnTo>
                  <a:lnTo>
                    <a:pt x="2053" y="121"/>
                  </a:lnTo>
                  <a:lnTo>
                    <a:pt x="2073" y="96"/>
                  </a:lnTo>
                  <a:lnTo>
                    <a:pt x="2088" y="68"/>
                  </a:lnTo>
                  <a:lnTo>
                    <a:pt x="2103" y="37"/>
                  </a:lnTo>
                  <a:lnTo>
                    <a:pt x="2115" y="11"/>
                  </a:lnTo>
                  <a:lnTo>
                    <a:pt x="2118" y="3"/>
                  </a:lnTo>
                  <a:lnTo>
                    <a:pt x="2120" y="0"/>
                  </a:lnTo>
                </a:path>
              </a:pathLst>
            </a:custGeom>
            <a:noFill/>
            <a:ln w="50800" cap="rnd">
              <a:solidFill>
                <a:srgbClr val="CC0099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Rectangle 10"/>
            <p:cNvSpPr>
              <a:spLocks noChangeArrowheads="1"/>
            </p:cNvSpPr>
            <p:nvPr/>
          </p:nvSpPr>
          <p:spPr bwMode="auto">
            <a:xfrm>
              <a:off x="1461" y="2300"/>
              <a:ext cx="1964" cy="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8203" name="Group 15"/>
          <p:cNvGrpSpPr>
            <a:grpSpLocks/>
          </p:cNvGrpSpPr>
          <p:nvPr/>
        </p:nvGrpSpPr>
        <p:grpSpPr bwMode="auto">
          <a:xfrm>
            <a:off x="468313" y="1560513"/>
            <a:ext cx="3455987" cy="1004887"/>
            <a:chOff x="295" y="983"/>
            <a:chExt cx="2177" cy="633"/>
          </a:xfrm>
        </p:grpSpPr>
        <p:sp>
          <p:nvSpPr>
            <p:cNvPr id="8205" name="Freeform 13"/>
            <p:cNvSpPr>
              <a:spLocks/>
            </p:cNvSpPr>
            <p:nvPr/>
          </p:nvSpPr>
          <p:spPr bwMode="auto">
            <a:xfrm>
              <a:off x="295" y="983"/>
              <a:ext cx="2177" cy="633"/>
            </a:xfrm>
            <a:custGeom>
              <a:avLst/>
              <a:gdLst>
                <a:gd name="T0" fmla="*/ 208 w 2177"/>
                <a:gd name="T1" fmla="*/ 544 h 633"/>
                <a:gd name="T2" fmla="*/ 398 w 2177"/>
                <a:gd name="T3" fmla="*/ 437 h 633"/>
                <a:gd name="T4" fmla="*/ 421 w 2177"/>
                <a:gd name="T5" fmla="*/ 393 h 633"/>
                <a:gd name="T6" fmla="*/ 437 w 2177"/>
                <a:gd name="T7" fmla="*/ 345 h 633"/>
                <a:gd name="T8" fmla="*/ 448 w 2177"/>
                <a:gd name="T9" fmla="*/ 311 h 633"/>
                <a:gd name="T10" fmla="*/ 400 w 2177"/>
                <a:gd name="T11" fmla="*/ 263 h 633"/>
                <a:gd name="T12" fmla="*/ 335 w 2177"/>
                <a:gd name="T13" fmla="*/ 298 h 633"/>
                <a:gd name="T14" fmla="*/ 282 w 2177"/>
                <a:gd name="T15" fmla="*/ 354 h 633"/>
                <a:gd name="T16" fmla="*/ 266 w 2177"/>
                <a:gd name="T17" fmla="*/ 413 h 633"/>
                <a:gd name="T18" fmla="*/ 280 w 2177"/>
                <a:gd name="T19" fmla="*/ 511 h 633"/>
                <a:gd name="T20" fmla="*/ 501 w 2177"/>
                <a:gd name="T21" fmla="*/ 520 h 633"/>
                <a:gd name="T22" fmla="*/ 671 w 2177"/>
                <a:gd name="T23" fmla="*/ 497 h 633"/>
                <a:gd name="T24" fmla="*/ 742 w 2177"/>
                <a:gd name="T25" fmla="*/ 433 h 633"/>
                <a:gd name="T26" fmla="*/ 752 w 2177"/>
                <a:gd name="T27" fmla="*/ 399 h 633"/>
                <a:gd name="T28" fmla="*/ 756 w 2177"/>
                <a:gd name="T29" fmla="*/ 257 h 633"/>
                <a:gd name="T30" fmla="*/ 722 w 2177"/>
                <a:gd name="T31" fmla="*/ 219 h 633"/>
                <a:gd name="T32" fmla="*/ 632 w 2177"/>
                <a:gd name="T33" fmla="*/ 231 h 633"/>
                <a:gd name="T34" fmla="*/ 598 w 2177"/>
                <a:gd name="T35" fmla="*/ 259 h 633"/>
                <a:gd name="T36" fmla="*/ 606 w 2177"/>
                <a:gd name="T37" fmla="*/ 324 h 633"/>
                <a:gd name="T38" fmla="*/ 676 w 2177"/>
                <a:gd name="T39" fmla="*/ 336 h 633"/>
                <a:gd name="T40" fmla="*/ 755 w 2177"/>
                <a:gd name="T41" fmla="*/ 317 h 633"/>
                <a:gd name="T42" fmla="*/ 838 w 2177"/>
                <a:gd name="T43" fmla="*/ 264 h 633"/>
                <a:gd name="T44" fmla="*/ 882 w 2177"/>
                <a:gd name="T45" fmla="*/ 209 h 633"/>
                <a:gd name="T46" fmla="*/ 904 w 2177"/>
                <a:gd name="T47" fmla="*/ 176 h 633"/>
                <a:gd name="T48" fmla="*/ 919 w 2177"/>
                <a:gd name="T49" fmla="*/ 117 h 633"/>
                <a:gd name="T50" fmla="*/ 918 w 2177"/>
                <a:gd name="T51" fmla="*/ 84 h 633"/>
                <a:gd name="T52" fmla="*/ 880 w 2177"/>
                <a:gd name="T53" fmla="*/ 34 h 633"/>
                <a:gd name="T54" fmla="*/ 830 w 2177"/>
                <a:gd name="T55" fmla="*/ 40 h 633"/>
                <a:gd name="T56" fmla="*/ 814 w 2177"/>
                <a:gd name="T57" fmla="*/ 72 h 633"/>
                <a:gd name="T58" fmla="*/ 824 w 2177"/>
                <a:gd name="T59" fmla="*/ 216 h 633"/>
                <a:gd name="T60" fmla="*/ 893 w 2177"/>
                <a:gd name="T61" fmla="*/ 262 h 633"/>
                <a:gd name="T62" fmla="*/ 977 w 2177"/>
                <a:gd name="T63" fmla="*/ 271 h 633"/>
                <a:gd name="T64" fmla="*/ 1073 w 2177"/>
                <a:gd name="T65" fmla="*/ 270 h 633"/>
                <a:gd name="T66" fmla="*/ 1129 w 2177"/>
                <a:gd name="T67" fmla="*/ 266 h 633"/>
                <a:gd name="T68" fmla="*/ 1200 w 2177"/>
                <a:gd name="T69" fmla="*/ 231 h 633"/>
                <a:gd name="T70" fmla="*/ 1271 w 2177"/>
                <a:gd name="T71" fmla="*/ 211 h 633"/>
                <a:gd name="T72" fmla="*/ 1305 w 2177"/>
                <a:gd name="T73" fmla="*/ 199 h 633"/>
                <a:gd name="T74" fmla="*/ 1385 w 2177"/>
                <a:gd name="T75" fmla="*/ 124 h 633"/>
                <a:gd name="T76" fmla="*/ 1433 w 2177"/>
                <a:gd name="T77" fmla="*/ 71 h 633"/>
                <a:gd name="T78" fmla="*/ 1442 w 2177"/>
                <a:gd name="T79" fmla="*/ 14 h 633"/>
                <a:gd name="T80" fmla="*/ 1374 w 2177"/>
                <a:gd name="T81" fmla="*/ 2 h 633"/>
                <a:gd name="T82" fmla="*/ 1313 w 2177"/>
                <a:gd name="T83" fmla="*/ 41 h 633"/>
                <a:gd name="T84" fmla="*/ 1265 w 2177"/>
                <a:gd name="T85" fmla="*/ 143 h 633"/>
                <a:gd name="T86" fmla="*/ 1273 w 2177"/>
                <a:gd name="T87" fmla="*/ 199 h 633"/>
                <a:gd name="T88" fmla="*/ 1357 w 2177"/>
                <a:gd name="T89" fmla="*/ 216 h 633"/>
                <a:gd name="T90" fmla="*/ 1632 w 2177"/>
                <a:gd name="T91" fmla="*/ 209 h 633"/>
                <a:gd name="T92" fmla="*/ 1945 w 2177"/>
                <a:gd name="T93" fmla="*/ 176 h 633"/>
                <a:gd name="T94" fmla="*/ 2149 w 2177"/>
                <a:gd name="T95" fmla="*/ 60 h 63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177"/>
                <a:gd name="T145" fmla="*/ 0 h 633"/>
                <a:gd name="T146" fmla="*/ 2177 w 2177"/>
                <a:gd name="T147" fmla="*/ 633 h 63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177" h="633">
                  <a:moveTo>
                    <a:pt x="0" y="632"/>
                  </a:moveTo>
                  <a:lnTo>
                    <a:pt x="107" y="592"/>
                  </a:lnTo>
                  <a:lnTo>
                    <a:pt x="208" y="544"/>
                  </a:lnTo>
                  <a:lnTo>
                    <a:pt x="294" y="495"/>
                  </a:lnTo>
                  <a:lnTo>
                    <a:pt x="385" y="456"/>
                  </a:lnTo>
                  <a:lnTo>
                    <a:pt x="398" y="437"/>
                  </a:lnTo>
                  <a:lnTo>
                    <a:pt x="407" y="424"/>
                  </a:lnTo>
                  <a:lnTo>
                    <a:pt x="415" y="409"/>
                  </a:lnTo>
                  <a:lnTo>
                    <a:pt x="421" y="393"/>
                  </a:lnTo>
                  <a:lnTo>
                    <a:pt x="426" y="380"/>
                  </a:lnTo>
                  <a:lnTo>
                    <a:pt x="433" y="359"/>
                  </a:lnTo>
                  <a:lnTo>
                    <a:pt x="437" y="345"/>
                  </a:lnTo>
                  <a:lnTo>
                    <a:pt x="442" y="330"/>
                  </a:lnTo>
                  <a:lnTo>
                    <a:pt x="447" y="317"/>
                  </a:lnTo>
                  <a:lnTo>
                    <a:pt x="448" y="311"/>
                  </a:lnTo>
                  <a:lnTo>
                    <a:pt x="436" y="281"/>
                  </a:lnTo>
                  <a:lnTo>
                    <a:pt x="420" y="266"/>
                  </a:lnTo>
                  <a:lnTo>
                    <a:pt x="400" y="263"/>
                  </a:lnTo>
                  <a:lnTo>
                    <a:pt x="379" y="270"/>
                  </a:lnTo>
                  <a:lnTo>
                    <a:pt x="357" y="283"/>
                  </a:lnTo>
                  <a:lnTo>
                    <a:pt x="335" y="298"/>
                  </a:lnTo>
                  <a:lnTo>
                    <a:pt x="314" y="315"/>
                  </a:lnTo>
                  <a:lnTo>
                    <a:pt x="296" y="328"/>
                  </a:lnTo>
                  <a:lnTo>
                    <a:pt x="282" y="354"/>
                  </a:lnTo>
                  <a:lnTo>
                    <a:pt x="273" y="372"/>
                  </a:lnTo>
                  <a:lnTo>
                    <a:pt x="266" y="397"/>
                  </a:lnTo>
                  <a:lnTo>
                    <a:pt x="266" y="413"/>
                  </a:lnTo>
                  <a:lnTo>
                    <a:pt x="269" y="434"/>
                  </a:lnTo>
                  <a:lnTo>
                    <a:pt x="274" y="466"/>
                  </a:lnTo>
                  <a:lnTo>
                    <a:pt x="280" y="511"/>
                  </a:lnTo>
                  <a:lnTo>
                    <a:pt x="330" y="511"/>
                  </a:lnTo>
                  <a:lnTo>
                    <a:pt x="385" y="515"/>
                  </a:lnTo>
                  <a:lnTo>
                    <a:pt x="501" y="520"/>
                  </a:lnTo>
                  <a:lnTo>
                    <a:pt x="560" y="519"/>
                  </a:lnTo>
                  <a:lnTo>
                    <a:pt x="617" y="511"/>
                  </a:lnTo>
                  <a:lnTo>
                    <a:pt x="671" y="497"/>
                  </a:lnTo>
                  <a:lnTo>
                    <a:pt x="721" y="471"/>
                  </a:lnTo>
                  <a:lnTo>
                    <a:pt x="736" y="447"/>
                  </a:lnTo>
                  <a:lnTo>
                    <a:pt x="742" y="433"/>
                  </a:lnTo>
                  <a:lnTo>
                    <a:pt x="747" y="417"/>
                  </a:lnTo>
                  <a:lnTo>
                    <a:pt x="750" y="404"/>
                  </a:lnTo>
                  <a:lnTo>
                    <a:pt x="752" y="399"/>
                  </a:lnTo>
                  <a:lnTo>
                    <a:pt x="752" y="337"/>
                  </a:lnTo>
                  <a:lnTo>
                    <a:pt x="754" y="291"/>
                  </a:lnTo>
                  <a:lnTo>
                    <a:pt x="756" y="257"/>
                  </a:lnTo>
                  <a:lnTo>
                    <a:pt x="753" y="235"/>
                  </a:lnTo>
                  <a:lnTo>
                    <a:pt x="743" y="223"/>
                  </a:lnTo>
                  <a:lnTo>
                    <a:pt x="722" y="219"/>
                  </a:lnTo>
                  <a:lnTo>
                    <a:pt x="686" y="223"/>
                  </a:lnTo>
                  <a:lnTo>
                    <a:pt x="662" y="226"/>
                  </a:lnTo>
                  <a:lnTo>
                    <a:pt x="632" y="231"/>
                  </a:lnTo>
                  <a:lnTo>
                    <a:pt x="620" y="238"/>
                  </a:lnTo>
                  <a:lnTo>
                    <a:pt x="608" y="248"/>
                  </a:lnTo>
                  <a:lnTo>
                    <a:pt x="598" y="259"/>
                  </a:lnTo>
                  <a:lnTo>
                    <a:pt x="593" y="271"/>
                  </a:lnTo>
                  <a:lnTo>
                    <a:pt x="598" y="303"/>
                  </a:lnTo>
                  <a:lnTo>
                    <a:pt x="606" y="324"/>
                  </a:lnTo>
                  <a:lnTo>
                    <a:pt x="618" y="336"/>
                  </a:lnTo>
                  <a:lnTo>
                    <a:pt x="634" y="340"/>
                  </a:lnTo>
                  <a:lnTo>
                    <a:pt x="676" y="336"/>
                  </a:lnTo>
                  <a:lnTo>
                    <a:pt x="736" y="328"/>
                  </a:lnTo>
                  <a:lnTo>
                    <a:pt x="743" y="324"/>
                  </a:lnTo>
                  <a:lnTo>
                    <a:pt x="755" y="317"/>
                  </a:lnTo>
                  <a:lnTo>
                    <a:pt x="788" y="297"/>
                  </a:lnTo>
                  <a:lnTo>
                    <a:pt x="823" y="275"/>
                  </a:lnTo>
                  <a:lnTo>
                    <a:pt x="838" y="264"/>
                  </a:lnTo>
                  <a:lnTo>
                    <a:pt x="849" y="256"/>
                  </a:lnTo>
                  <a:lnTo>
                    <a:pt x="872" y="223"/>
                  </a:lnTo>
                  <a:lnTo>
                    <a:pt x="882" y="209"/>
                  </a:lnTo>
                  <a:lnTo>
                    <a:pt x="892" y="194"/>
                  </a:lnTo>
                  <a:lnTo>
                    <a:pt x="901" y="181"/>
                  </a:lnTo>
                  <a:lnTo>
                    <a:pt x="904" y="176"/>
                  </a:lnTo>
                  <a:lnTo>
                    <a:pt x="911" y="148"/>
                  </a:lnTo>
                  <a:lnTo>
                    <a:pt x="917" y="129"/>
                  </a:lnTo>
                  <a:lnTo>
                    <a:pt x="919" y="117"/>
                  </a:lnTo>
                  <a:lnTo>
                    <a:pt x="920" y="108"/>
                  </a:lnTo>
                  <a:lnTo>
                    <a:pt x="920" y="98"/>
                  </a:lnTo>
                  <a:lnTo>
                    <a:pt x="918" y="84"/>
                  </a:lnTo>
                  <a:lnTo>
                    <a:pt x="916" y="63"/>
                  </a:lnTo>
                  <a:lnTo>
                    <a:pt x="912" y="31"/>
                  </a:lnTo>
                  <a:lnTo>
                    <a:pt x="880" y="34"/>
                  </a:lnTo>
                  <a:lnTo>
                    <a:pt x="857" y="34"/>
                  </a:lnTo>
                  <a:lnTo>
                    <a:pt x="841" y="36"/>
                  </a:lnTo>
                  <a:lnTo>
                    <a:pt x="830" y="40"/>
                  </a:lnTo>
                  <a:lnTo>
                    <a:pt x="823" y="46"/>
                  </a:lnTo>
                  <a:lnTo>
                    <a:pt x="818" y="56"/>
                  </a:lnTo>
                  <a:lnTo>
                    <a:pt x="814" y="72"/>
                  </a:lnTo>
                  <a:lnTo>
                    <a:pt x="809" y="95"/>
                  </a:lnTo>
                  <a:lnTo>
                    <a:pt x="814" y="156"/>
                  </a:lnTo>
                  <a:lnTo>
                    <a:pt x="824" y="216"/>
                  </a:lnTo>
                  <a:lnTo>
                    <a:pt x="834" y="233"/>
                  </a:lnTo>
                  <a:lnTo>
                    <a:pt x="850" y="246"/>
                  </a:lnTo>
                  <a:lnTo>
                    <a:pt x="893" y="262"/>
                  </a:lnTo>
                  <a:lnTo>
                    <a:pt x="939" y="269"/>
                  </a:lnTo>
                  <a:lnTo>
                    <a:pt x="960" y="270"/>
                  </a:lnTo>
                  <a:lnTo>
                    <a:pt x="977" y="271"/>
                  </a:lnTo>
                  <a:lnTo>
                    <a:pt x="1008" y="270"/>
                  </a:lnTo>
                  <a:lnTo>
                    <a:pt x="1034" y="270"/>
                  </a:lnTo>
                  <a:lnTo>
                    <a:pt x="1073" y="270"/>
                  </a:lnTo>
                  <a:lnTo>
                    <a:pt x="1099" y="270"/>
                  </a:lnTo>
                  <a:lnTo>
                    <a:pt x="1115" y="270"/>
                  </a:lnTo>
                  <a:lnTo>
                    <a:pt x="1129" y="266"/>
                  </a:lnTo>
                  <a:lnTo>
                    <a:pt x="1144" y="260"/>
                  </a:lnTo>
                  <a:lnTo>
                    <a:pt x="1166" y="249"/>
                  </a:lnTo>
                  <a:lnTo>
                    <a:pt x="1200" y="231"/>
                  </a:lnTo>
                  <a:lnTo>
                    <a:pt x="1228" y="223"/>
                  </a:lnTo>
                  <a:lnTo>
                    <a:pt x="1256" y="216"/>
                  </a:lnTo>
                  <a:lnTo>
                    <a:pt x="1271" y="211"/>
                  </a:lnTo>
                  <a:lnTo>
                    <a:pt x="1287" y="205"/>
                  </a:lnTo>
                  <a:lnTo>
                    <a:pt x="1300" y="201"/>
                  </a:lnTo>
                  <a:lnTo>
                    <a:pt x="1305" y="199"/>
                  </a:lnTo>
                  <a:lnTo>
                    <a:pt x="1337" y="171"/>
                  </a:lnTo>
                  <a:lnTo>
                    <a:pt x="1368" y="143"/>
                  </a:lnTo>
                  <a:lnTo>
                    <a:pt x="1385" y="124"/>
                  </a:lnTo>
                  <a:lnTo>
                    <a:pt x="1399" y="106"/>
                  </a:lnTo>
                  <a:lnTo>
                    <a:pt x="1413" y="88"/>
                  </a:lnTo>
                  <a:lnTo>
                    <a:pt x="1433" y="71"/>
                  </a:lnTo>
                  <a:lnTo>
                    <a:pt x="1443" y="42"/>
                  </a:lnTo>
                  <a:lnTo>
                    <a:pt x="1448" y="26"/>
                  </a:lnTo>
                  <a:lnTo>
                    <a:pt x="1442" y="14"/>
                  </a:lnTo>
                  <a:lnTo>
                    <a:pt x="1432" y="8"/>
                  </a:lnTo>
                  <a:lnTo>
                    <a:pt x="1416" y="0"/>
                  </a:lnTo>
                  <a:lnTo>
                    <a:pt x="1374" y="2"/>
                  </a:lnTo>
                  <a:lnTo>
                    <a:pt x="1354" y="7"/>
                  </a:lnTo>
                  <a:lnTo>
                    <a:pt x="1336" y="15"/>
                  </a:lnTo>
                  <a:lnTo>
                    <a:pt x="1313" y="41"/>
                  </a:lnTo>
                  <a:lnTo>
                    <a:pt x="1293" y="75"/>
                  </a:lnTo>
                  <a:lnTo>
                    <a:pt x="1278" y="110"/>
                  </a:lnTo>
                  <a:lnTo>
                    <a:pt x="1265" y="143"/>
                  </a:lnTo>
                  <a:lnTo>
                    <a:pt x="1264" y="175"/>
                  </a:lnTo>
                  <a:lnTo>
                    <a:pt x="1265" y="189"/>
                  </a:lnTo>
                  <a:lnTo>
                    <a:pt x="1273" y="199"/>
                  </a:lnTo>
                  <a:lnTo>
                    <a:pt x="1299" y="209"/>
                  </a:lnTo>
                  <a:lnTo>
                    <a:pt x="1331" y="214"/>
                  </a:lnTo>
                  <a:lnTo>
                    <a:pt x="1357" y="216"/>
                  </a:lnTo>
                  <a:lnTo>
                    <a:pt x="1366" y="216"/>
                  </a:lnTo>
                  <a:lnTo>
                    <a:pt x="1368" y="216"/>
                  </a:lnTo>
                  <a:lnTo>
                    <a:pt x="1632" y="209"/>
                  </a:lnTo>
                  <a:lnTo>
                    <a:pt x="1897" y="199"/>
                  </a:lnTo>
                  <a:lnTo>
                    <a:pt x="1922" y="190"/>
                  </a:lnTo>
                  <a:lnTo>
                    <a:pt x="1945" y="176"/>
                  </a:lnTo>
                  <a:lnTo>
                    <a:pt x="2120" y="88"/>
                  </a:lnTo>
                  <a:lnTo>
                    <a:pt x="2136" y="75"/>
                  </a:lnTo>
                  <a:lnTo>
                    <a:pt x="2149" y="60"/>
                  </a:lnTo>
                  <a:lnTo>
                    <a:pt x="2162" y="46"/>
                  </a:lnTo>
                  <a:lnTo>
                    <a:pt x="2176" y="40"/>
                  </a:lnTo>
                </a:path>
              </a:pathLst>
            </a:custGeom>
            <a:noFill/>
            <a:ln w="50800" cap="rnd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6" name="Rectangle 14"/>
            <p:cNvSpPr>
              <a:spLocks noChangeArrowheads="1"/>
            </p:cNvSpPr>
            <p:nvPr/>
          </p:nvSpPr>
          <p:spPr bwMode="auto">
            <a:xfrm>
              <a:off x="373" y="1030"/>
              <a:ext cx="2020" cy="5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ru-RU">
                <a:latin typeface="Arial" pitchFamily="34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715008" y="4357730"/>
            <a:ext cx="2857602" cy="214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0" y="1285860"/>
            <a:ext cx="2571915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0" y="3214686"/>
            <a:ext cx="2270462" cy="317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 descr="C:\Documents and Settings\Admin\Рабочий стол\все фотографии\IMG_1822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2643174" y="2214554"/>
            <a:ext cx="2786082" cy="2089442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5857884" y="1857364"/>
            <a:ext cx="2486544" cy="241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138" y="542925"/>
            <a:ext cx="49514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20" name="Group 6"/>
          <p:cNvGrpSpPr>
            <a:grpSpLocks/>
          </p:cNvGrpSpPr>
          <p:nvPr/>
        </p:nvGrpSpPr>
        <p:grpSpPr bwMode="auto">
          <a:xfrm>
            <a:off x="500034" y="3000372"/>
            <a:ext cx="3781425" cy="2943233"/>
            <a:chOff x="476" y="1071"/>
            <a:chExt cx="1906" cy="1453"/>
          </a:xfrm>
        </p:grpSpPr>
        <p:sp>
          <p:nvSpPr>
            <p:cNvPr id="9234" name="Freeform 4"/>
            <p:cNvSpPr>
              <a:spLocks/>
            </p:cNvSpPr>
            <p:nvPr/>
          </p:nvSpPr>
          <p:spPr bwMode="auto">
            <a:xfrm>
              <a:off x="476" y="1071"/>
              <a:ext cx="1906" cy="1453"/>
            </a:xfrm>
            <a:custGeom>
              <a:avLst/>
              <a:gdLst>
                <a:gd name="T0" fmla="*/ 381 w 1906"/>
                <a:gd name="T1" fmla="*/ 0 h 1453"/>
                <a:gd name="T2" fmla="*/ 1905 w 1906"/>
                <a:gd name="T3" fmla="*/ 0 h 1453"/>
                <a:gd name="T4" fmla="*/ 1905 w 1906"/>
                <a:gd name="T5" fmla="*/ 1452 h 1453"/>
                <a:gd name="T6" fmla="*/ 0 w 1906"/>
                <a:gd name="T7" fmla="*/ 1452 h 1453"/>
                <a:gd name="T8" fmla="*/ 0 w 1906"/>
                <a:gd name="T9" fmla="*/ 292 h 1453"/>
                <a:gd name="T10" fmla="*/ 381 w 1906"/>
                <a:gd name="T11" fmla="*/ 0 h 1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06"/>
                <a:gd name="T19" fmla="*/ 0 h 1453"/>
                <a:gd name="T20" fmla="*/ 1906 w 1906"/>
                <a:gd name="T21" fmla="*/ 1453 h 1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06" h="1453">
                  <a:moveTo>
                    <a:pt x="381" y="0"/>
                  </a:moveTo>
                  <a:lnTo>
                    <a:pt x="1905" y="0"/>
                  </a:lnTo>
                  <a:lnTo>
                    <a:pt x="1905" y="1452"/>
                  </a:lnTo>
                  <a:lnTo>
                    <a:pt x="0" y="1452"/>
                  </a:lnTo>
                  <a:lnTo>
                    <a:pt x="0" y="292"/>
                  </a:lnTo>
                  <a:lnTo>
                    <a:pt x="381" y="0"/>
                  </a:lnTo>
                </a:path>
              </a:pathLst>
            </a:custGeom>
            <a:solidFill>
              <a:schemeClr val="bg1"/>
            </a:solidFill>
            <a:ln w="25400" cap="rnd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5" name="Rectangle 5"/>
            <p:cNvSpPr>
              <a:spLocks noChangeArrowheads="1"/>
            </p:cNvSpPr>
            <p:nvPr/>
          </p:nvSpPr>
          <p:spPr bwMode="auto">
            <a:xfrm>
              <a:off x="546" y="1386"/>
              <a:ext cx="1765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>
                <a:latin typeface="Arial" pitchFamily="34" charset="0"/>
              </a:endParaRPr>
            </a:p>
          </p:txBody>
        </p:sp>
      </p:grpSp>
      <p:grpSp>
        <p:nvGrpSpPr>
          <p:cNvPr id="9221" name="Group 9"/>
          <p:cNvGrpSpPr>
            <a:grpSpLocks/>
          </p:cNvGrpSpPr>
          <p:nvPr/>
        </p:nvGrpSpPr>
        <p:grpSpPr bwMode="auto">
          <a:xfrm>
            <a:off x="4714876" y="2071678"/>
            <a:ext cx="4186244" cy="3444886"/>
            <a:chOff x="2827" y="1025"/>
            <a:chExt cx="2150" cy="1772"/>
          </a:xfrm>
        </p:grpSpPr>
        <p:sp>
          <p:nvSpPr>
            <p:cNvPr id="9232" name="Freeform 7"/>
            <p:cNvSpPr>
              <a:spLocks/>
            </p:cNvSpPr>
            <p:nvPr/>
          </p:nvSpPr>
          <p:spPr bwMode="auto">
            <a:xfrm>
              <a:off x="2827" y="1025"/>
              <a:ext cx="2150" cy="1772"/>
            </a:xfrm>
            <a:custGeom>
              <a:avLst/>
              <a:gdLst>
                <a:gd name="T0" fmla="*/ 1797 w 2150"/>
                <a:gd name="T1" fmla="*/ 232 h 1772"/>
                <a:gd name="T2" fmla="*/ 218 w 2150"/>
                <a:gd name="T3" fmla="*/ 0 h 1772"/>
                <a:gd name="T4" fmla="*/ 0 w 2150"/>
                <a:gd name="T5" fmla="*/ 1481 h 1772"/>
                <a:gd name="T6" fmla="*/ 1974 w 2150"/>
                <a:gd name="T7" fmla="*/ 1771 h 1772"/>
                <a:gd name="T8" fmla="*/ 2149 w 2150"/>
                <a:gd name="T9" fmla="*/ 588 h 1772"/>
                <a:gd name="T10" fmla="*/ 1797 w 2150"/>
                <a:gd name="T11" fmla="*/ 232 h 17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50"/>
                <a:gd name="T19" fmla="*/ 0 h 1772"/>
                <a:gd name="T20" fmla="*/ 2150 w 2150"/>
                <a:gd name="T21" fmla="*/ 1772 h 17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50" h="1772">
                  <a:moveTo>
                    <a:pt x="1797" y="232"/>
                  </a:moveTo>
                  <a:lnTo>
                    <a:pt x="218" y="0"/>
                  </a:lnTo>
                  <a:lnTo>
                    <a:pt x="0" y="1481"/>
                  </a:lnTo>
                  <a:lnTo>
                    <a:pt x="1974" y="1771"/>
                  </a:lnTo>
                  <a:lnTo>
                    <a:pt x="2149" y="588"/>
                  </a:lnTo>
                  <a:lnTo>
                    <a:pt x="1797" y="232"/>
                  </a:lnTo>
                </a:path>
              </a:pathLst>
            </a:custGeom>
            <a:solidFill>
              <a:schemeClr val="bg1"/>
            </a:solidFill>
            <a:ln w="25400" cap="rnd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3" name="Rectangle 8"/>
            <p:cNvSpPr>
              <a:spLocks noChangeArrowheads="1"/>
            </p:cNvSpPr>
            <p:nvPr/>
          </p:nvSpPr>
          <p:spPr bwMode="auto">
            <a:xfrm rot="480000" flipH="1">
              <a:off x="2995" y="1486"/>
              <a:ext cx="1856" cy="1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>
                <a:latin typeface="Arial" pitchFamily="34" charset="0"/>
              </a:endParaRPr>
            </a:p>
          </p:txBody>
        </p:sp>
      </p:grpSp>
      <p:pic>
        <p:nvPicPr>
          <p:cNvPr id="3074" name="Picture 2" descr="C:\Documents and Settings\Admin\Рабочий стол\все фотографии\IMG_183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857752" y="2285992"/>
            <a:ext cx="3503557" cy="2627517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85720" y="3286124"/>
            <a:ext cx="382769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0"/>
            <a:ext cx="23399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428604"/>
            <a:ext cx="67774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такое семейное дерево?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22" name="Picture 2" descr="e8978b84d27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1285860"/>
            <a:ext cx="3440127" cy="3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Documents and Settings\Admin\Рабочий стол\рисуем семейное дерево\IMG_1530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20868969">
            <a:off x="3584400" y="1610299"/>
            <a:ext cx="3342027" cy="2506376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рисуем семейное дерево\IMG_1533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050176">
            <a:off x="5917212" y="3575800"/>
            <a:ext cx="2189483" cy="291931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quity">
  <a:themeElements>
    <a:clrScheme name="Equity 2">
      <a:dk1>
        <a:srgbClr val="000000"/>
      </a:dk1>
      <a:lt1>
        <a:srgbClr val="FFFFFF"/>
      </a:lt1>
      <a:dk2>
        <a:srgbClr val="FFFFFF"/>
      </a:dk2>
      <a:lt2>
        <a:srgbClr val="817F3F"/>
      </a:lt2>
      <a:accent1>
        <a:srgbClr val="FFCC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FFE2AA"/>
      </a:accent5>
      <a:accent6>
        <a:srgbClr val="B98A00"/>
      </a:accent6>
      <a:hlink>
        <a:srgbClr val="996666"/>
      </a:hlink>
      <a:folHlink>
        <a:srgbClr val="C94503"/>
      </a:folHlink>
    </a:clrScheme>
    <a:fontScheme name="Equit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Cyr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Cyr" charset="-52"/>
          </a:defRPr>
        </a:defPPr>
      </a:lstStyle>
    </a:lnDef>
  </a:objectDefaults>
  <a:extraClrSchemeLst>
    <a:extraClrScheme>
      <a:clrScheme name="Equity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quity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quity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quity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quity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quity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quity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quity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quity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quity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935</TotalTime>
  <Words>301</Words>
  <Application>Microsoft Office PowerPoint</Application>
  <PresentationFormat>Экран (4:3)</PresentationFormat>
  <Paragraphs>55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Equity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Tatyana</dc:creator>
  <cp:lastModifiedBy>Admin</cp:lastModifiedBy>
  <cp:revision>69</cp:revision>
  <dcterms:created xsi:type="dcterms:W3CDTF">2008-05-09T08:13:35Z</dcterms:created>
  <dcterms:modified xsi:type="dcterms:W3CDTF">2012-07-24T12:01:20Z</dcterms:modified>
</cp:coreProperties>
</file>