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CC00"/>
    <a:srgbClr val="2A3202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18339-B594-45CA-88D0-5689C4CD086C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40F3-658D-4505-B512-B48540C2F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7A17-FC9C-47EF-908F-0ECA16CAA671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4ED1-C182-4591-8DA8-84721A232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88E0-AFAF-4C88-BF01-5C6599717079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A286-164C-490D-9CDD-CC73B5636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15E0-2D07-480B-818D-E7A5344F54F0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A818-7D50-4C74-9B50-CE25F47FF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7C626-7895-48F2-86AE-2A8FF1721934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0A66-FCE7-4718-98E4-80DC91893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0984-095A-42E0-9896-5897A0207BF8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B023-F994-4D7B-BDEC-056B82EAD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1BBFE-25F9-4A11-B915-4CA2F4BC5FB9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AD6A-78B4-4169-9427-7DBFEA0B3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A914-8347-43C7-A327-E6D2D7E7F3C8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12CF-A1BF-441F-8D81-DF54BA798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8D21-D68C-46F7-8EDC-19C9741C8EAE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6F54-2318-4D6A-A30B-C3754FAB2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C629-DC77-4954-8A1B-11BF87DAA7F8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15795-2948-4FE7-BAF6-FBB86EEA4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E6EEA-7A1E-4D79-8BEA-5A131B4515D1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22D7-9CF3-4A73-91B6-2A9ED309A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DE8E08-69FC-4AE5-BF45-62C8BB8173AE}" type="datetimeFigureOut">
              <a:rPr lang="ru-RU"/>
              <a:pPr>
                <a:defRPr/>
              </a:pPr>
              <a:t>22.06.2013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90037-B72D-4D81-A834-B9749D01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3457575"/>
          </a:xfrm>
        </p:spPr>
        <p:txBody>
          <a:bodyPr/>
          <a:lstStyle/>
          <a:p>
            <a:r>
              <a:rPr lang="ru-RU" sz="2000" smtClean="0">
                <a:latin typeface="Arial" charset="0"/>
              </a:rPr>
              <a:t>Государственное бюджетное дошкольное образовательное учреждение комбинированного вида детский сад № 83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Центрального района 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>Санкт – Петербурга</a:t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Настольная экологическая игра с элементами триз «Чудесные цветы» для детей старшего дошкольного возраста</a:t>
            </a:r>
            <a:br>
              <a:rPr lang="ru-RU" sz="3200" smtClean="0">
                <a:latin typeface="Arial" charset="0"/>
              </a:rPr>
            </a:br>
            <a:r>
              <a:rPr lang="ru-RU" sz="2000" smtClean="0">
                <a:latin typeface="Arial" charset="0"/>
              </a:rPr>
              <a:t/>
            </a:r>
            <a:br>
              <a:rPr lang="ru-RU" sz="2000" smtClean="0">
                <a:latin typeface="Arial" charset="0"/>
              </a:rPr>
            </a:br>
            <a:endParaRPr lang="ru-RU" sz="2000" smtClean="0">
              <a:latin typeface="Arial" charset="0"/>
            </a:endParaRPr>
          </a:p>
        </p:txBody>
      </p:sp>
      <p:sp>
        <p:nvSpPr>
          <p:cNvPr id="18438" name="Rectangle 6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Автор:</a:t>
            </a:r>
            <a:br>
              <a:rPr lang="ru-RU" sz="2000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smtClean="0">
                <a:solidFill>
                  <a:schemeClr val="tx1"/>
                </a:solidFill>
                <a:latin typeface="Arial" charset="0"/>
              </a:rPr>
              <a:t>Харчевникова Татьяна Михайловна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785813" y="500063"/>
            <a:ext cx="7929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Цель: </a:t>
            </a:r>
            <a:r>
              <a:rPr lang="ru-RU" sz="2800">
                <a:latin typeface="Calibri" pitchFamily="34" charset="0"/>
              </a:rPr>
              <a:t>закреплять представления детей о цветах.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28625" y="1285875"/>
            <a:ext cx="8358188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Задачи: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 Закреплять представления о внешнем виде цветов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Упражнять в умении группировать цветы (первоцветы, садовые, полевые)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Развивать умение выделять признаки, характерные для цветов и использовать их при придумывании новых растений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Развивать умение придумывать сказки</a:t>
            </a:r>
          </a:p>
          <a:p>
            <a:pPr>
              <a:buFont typeface="Arial" charset="0"/>
              <a:buChar char="•"/>
            </a:pPr>
            <a:r>
              <a:rPr lang="ru-RU" sz="2800">
                <a:latin typeface="Calibri" pitchFamily="34" charset="0"/>
              </a:rPr>
              <a:t>Развивать творческое воображение, образное мышление, внимание</a:t>
            </a:r>
          </a:p>
          <a:p>
            <a:endParaRPr lang="ru-RU" b="1">
              <a:latin typeface="Calibri" pitchFamily="34" charset="0"/>
            </a:endParaRPr>
          </a:p>
          <a:p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2571750" y="428625"/>
            <a:ext cx="3643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Задание «Составь букет»</a:t>
            </a:r>
          </a:p>
        </p:txBody>
      </p:sp>
      <p:pic>
        <p:nvPicPr>
          <p:cNvPr id="3" name="Рисунок 2" descr="IMG_16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825" y="1073150"/>
            <a:ext cx="3541713" cy="2706688"/>
          </a:xfrm>
          <a:prstGeom prst="rect">
            <a:avLst/>
          </a:prstGeom>
          <a:noFill/>
        </p:spPr>
      </p:pic>
      <p:pic>
        <p:nvPicPr>
          <p:cNvPr id="4" name="Рисунок 3" descr="IMG_1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825" y="3865563"/>
            <a:ext cx="3541713" cy="2700337"/>
          </a:xfrm>
          <a:prstGeom prst="rect">
            <a:avLst/>
          </a:prstGeom>
          <a:noFill/>
        </p:spPr>
      </p:pic>
      <p:pic>
        <p:nvPicPr>
          <p:cNvPr id="5" name="Рисунок 4" descr="IMG_16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3932238"/>
            <a:ext cx="3548062" cy="2706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714500" y="500063"/>
            <a:ext cx="557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Задание «Придумай волшебный цветок»</a:t>
            </a:r>
          </a:p>
        </p:txBody>
      </p:sp>
      <p:pic>
        <p:nvPicPr>
          <p:cNvPr id="3" name="Рисунок 2" descr="IMG_1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1073150"/>
            <a:ext cx="4024313" cy="3065463"/>
          </a:xfrm>
          <a:prstGeom prst="rect">
            <a:avLst/>
          </a:prstGeom>
          <a:noFill/>
        </p:spPr>
      </p:pic>
      <p:pic>
        <p:nvPicPr>
          <p:cNvPr id="4" name="Рисунок 3" descr="IMG_16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075" y="1073150"/>
            <a:ext cx="4022725" cy="3065463"/>
          </a:xfrm>
          <a:prstGeom prst="rect">
            <a:avLst/>
          </a:prstGeo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14375" y="4357688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Вопросы: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Как появился такой цветок?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Почему он такой?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Как плохое превратить в хорошее?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Представь себя таким цветком. Что ты чувствуешь, когда светит солнце, идет дождь, когда ты растешь?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111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Calibri</vt:lpstr>
      <vt:lpstr>Arial</vt:lpstr>
      <vt:lpstr>Тема Office</vt:lpstr>
      <vt:lpstr>Государственное бюджетное дошкольное образовательное учреждение комбинированного вида детский сад № 83 Центрального района  Санкт – Петербурга   Настольная экологическая игра с элементами триз «Чудесные цветы» для детей старшего дошкольного возраста  </vt:lpstr>
      <vt:lpstr>Слайд 2</vt:lpstr>
      <vt:lpstr>Слайд 3</vt:lpstr>
      <vt:lpstr>Слайд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6</cp:revision>
  <dcterms:created xsi:type="dcterms:W3CDTF">2013-06-20T10:30:04Z</dcterms:created>
  <dcterms:modified xsi:type="dcterms:W3CDTF">2013-06-22T09:15:10Z</dcterms:modified>
</cp:coreProperties>
</file>