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42AA-51DB-4466-AD9C-28E6A61AD7E6}" type="datetimeFigureOut">
              <a:rPr lang="ru-RU" smtClean="0"/>
              <a:t>20.09.2012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9188-0C92-4666-9D71-8D60C8B2B5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42AA-51DB-4466-AD9C-28E6A61AD7E6}" type="datetimeFigureOut">
              <a:rPr lang="ru-RU" smtClean="0"/>
              <a:t>20.09.2012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9188-0C92-4666-9D71-8D60C8B2B5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42AA-51DB-4466-AD9C-28E6A61AD7E6}" type="datetimeFigureOut">
              <a:rPr lang="ru-RU" smtClean="0"/>
              <a:t>20.09.2012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9188-0C92-4666-9D71-8D60C8B2B5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42AA-51DB-4466-AD9C-28E6A61AD7E6}" type="datetimeFigureOut">
              <a:rPr lang="ru-RU" smtClean="0"/>
              <a:t>20.09.2012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9188-0C92-4666-9D71-8D60C8B2B5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42AA-51DB-4466-AD9C-28E6A61AD7E6}" type="datetimeFigureOut">
              <a:rPr lang="ru-RU" smtClean="0"/>
              <a:t>20.09.2012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9188-0C92-4666-9D71-8D60C8B2B5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42AA-51DB-4466-AD9C-28E6A61AD7E6}" type="datetimeFigureOut">
              <a:rPr lang="ru-RU" smtClean="0"/>
              <a:t>20.09.2012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9188-0C92-4666-9D71-8D60C8B2B5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42AA-51DB-4466-AD9C-28E6A61AD7E6}" type="datetimeFigureOut">
              <a:rPr lang="ru-RU" smtClean="0"/>
              <a:t>20.09.2012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9188-0C92-4666-9D71-8D60C8B2B5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42AA-51DB-4466-AD9C-28E6A61AD7E6}" type="datetimeFigureOut">
              <a:rPr lang="ru-RU" smtClean="0"/>
              <a:t>20.09.2012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9188-0C92-4666-9D71-8D60C8B2B5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42AA-51DB-4466-AD9C-28E6A61AD7E6}" type="datetimeFigureOut">
              <a:rPr lang="ru-RU" smtClean="0"/>
              <a:t>20.09.2012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9188-0C92-4666-9D71-8D60C8B2B5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42AA-51DB-4466-AD9C-28E6A61AD7E6}" type="datetimeFigureOut">
              <a:rPr lang="ru-RU" smtClean="0"/>
              <a:t>20.09.2012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9188-0C92-4666-9D71-8D60C8B2B5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42AA-51DB-4466-AD9C-28E6A61AD7E6}" type="datetimeFigureOut">
              <a:rPr lang="ru-RU" smtClean="0"/>
              <a:t>20.09.2012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9188-0C92-4666-9D71-8D60C8B2B5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742AA-51DB-4466-AD9C-28E6A61AD7E6}" type="datetimeFigureOut">
              <a:rPr lang="ru-RU" smtClean="0"/>
              <a:t>20.09.2012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A9188-0C92-4666-9D71-8D60C8B2B5E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Юлия</dc:creator>
  <cp:lastModifiedBy>Юлия</cp:lastModifiedBy>
  <cp:revision>1</cp:revision>
  <dcterms:created xsi:type="dcterms:W3CDTF">2012-09-20T18:08:37Z</dcterms:created>
  <dcterms:modified xsi:type="dcterms:W3CDTF">2012-09-20T18:11:20Z</dcterms:modified>
</cp:coreProperties>
</file>