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3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43A-F108-4606-B1F1-335249938221}" type="datetimeFigureOut">
              <a:rPr lang="ru-RU" smtClean="0"/>
              <a:t>20.06.2013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B414A2-5A2E-4842-AD28-E02983D548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43A-F108-4606-B1F1-335249938221}" type="datetimeFigureOut">
              <a:rPr lang="ru-RU" smtClean="0"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14A2-5A2E-4842-AD28-E02983D548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43A-F108-4606-B1F1-335249938221}" type="datetimeFigureOut">
              <a:rPr lang="ru-RU" smtClean="0"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14A2-5A2E-4842-AD28-E02983D548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43A-F108-4606-B1F1-335249938221}" type="datetimeFigureOut">
              <a:rPr lang="ru-RU" smtClean="0"/>
              <a:t>20.06.2013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B414A2-5A2E-4842-AD28-E02983D548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43A-F108-4606-B1F1-335249938221}" type="datetimeFigureOut">
              <a:rPr lang="ru-RU" smtClean="0"/>
              <a:t>20.06.2013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14A2-5A2E-4842-AD28-E02983D548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43A-F108-4606-B1F1-335249938221}" type="datetimeFigureOut">
              <a:rPr lang="ru-RU" smtClean="0"/>
              <a:t>20.06.2013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14A2-5A2E-4842-AD28-E02983D548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43A-F108-4606-B1F1-335249938221}" type="datetimeFigureOut">
              <a:rPr lang="ru-RU" smtClean="0"/>
              <a:t>20.06.2013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2B414A2-5A2E-4842-AD28-E02983D548C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43A-F108-4606-B1F1-335249938221}" type="datetimeFigureOut">
              <a:rPr lang="ru-RU" smtClean="0"/>
              <a:t>20.06.2013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14A2-5A2E-4842-AD28-E02983D548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43A-F108-4606-B1F1-335249938221}" type="datetimeFigureOut">
              <a:rPr lang="ru-RU" smtClean="0"/>
              <a:t>20.06.2013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14A2-5A2E-4842-AD28-E02983D548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43A-F108-4606-B1F1-335249938221}" type="datetimeFigureOut">
              <a:rPr lang="ru-RU" smtClean="0"/>
              <a:t>20.06.2013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14A2-5A2E-4842-AD28-E02983D548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43A-F108-4606-B1F1-335249938221}" type="datetimeFigureOut">
              <a:rPr lang="ru-RU" smtClean="0"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14A2-5A2E-4842-AD28-E02983D548C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EFE43A-F108-4606-B1F1-335249938221}" type="datetimeFigureOut">
              <a:rPr lang="ru-RU" smtClean="0"/>
              <a:t>20.06.2013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B414A2-5A2E-4842-AD28-E02983D548C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images.yandex.ru/yandsearch?p=2&amp;text=%D1%86%D1%8B%D0%BF%D0%BB%D1%8F%D1%82%D0%B0%20%D0%B8%20%D1%83%D1%82%D1%8F%D1%82%D0%B0%20%D0%BF%D0%B0%D1%81%D1%85%D0%B0%D0%BB%D1%8C%D0%BD%D1%8B%D0%B5%20%D0%BA%D0%B0%D1%80%D1%82%D0%B8%D0%BD%D0%BA%D0%B8&amp;pos=89&amp;uinfo=sw-1287-sh-682-fw-1062-fh-476-pd-1&amp;rpt=simage&amp;img_url=http%3A%2F%2Fxxlsite.narod.ru%2Fi%2Fpasxa%2F029.gif" TargetMode="External"/><Relationship Id="rId7" Type="http://schemas.openxmlformats.org/officeDocument/2006/relationships/hyperlink" Target="http://images.yandex.ru/yandsearch?text=%D0%BE%D0%B2%D1%86%D0%B0%20%D0%BF%D0%B0%D1%81%D1%85%D0%B0%D0%BB%D1%8C%D0%BD%D1%8B%D0%B5%20%D0%BA%D0%B0%D1%80%D1%82%D0%B8%D0%BD%D0%BA%D0%B8&amp;pos=0&amp;uinfo=sw-1287-sh-682-fw-1062-fh-476-pd-1&amp;rpt=simage&amp;img_url=http%3A%2F%2Fth08.deviantart.net%2Ffs10%2F150%2Fi%2F2006%2F104%2F5%2F6%2FEaster_Lamb_by_Oborochann.jpg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hyperlink" Target="http://images.yandex.ru/yandsearch?text=%D0%BA%D1%80%D0%BE%D0%BB%D0%B8%D0%BA%20%D0%BF%D0%B0%D1%81%D1%85%D0%B0%D0%BB%D1%8C%D0%BD%D1%8B%D0%B5%20%D0%BA%D0%B0%D1%80%D1%82%D0%B8%D0%BD%D0%BA%D0%B8&amp;pos=21&amp;uinfo=sw-1287-sh-682-fw-1062-fh-476-pd-1&amp;rpt=simage&amp;img_url=http%3A%2F%2Fimg0.liveinternet.ru%2Fimages%2Fattach%2Fc%2F2%2F68%2F588%2F68588508_krolik_animaciya.gif" TargetMode="Externa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954713" cy="247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://kladraz.ru/images/img32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71112"/>
            <a:ext cx="5243830" cy="367601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85945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4572000" cy="23542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Calibri"/>
                <a:ea typeface="Calibri"/>
                <a:cs typeface="Times New Roman"/>
              </a:rPr>
              <a:t>Пасха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Calibri"/>
                <a:ea typeface="Calibri"/>
                <a:cs typeface="Times New Roman"/>
              </a:rPr>
              <a:t>Сегодня ярче светит солнце,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Calibri"/>
                <a:ea typeface="Calibri"/>
                <a:cs typeface="Times New Roman"/>
              </a:rPr>
              <a:t>Сильнее ветер бьёт в оконце,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Calibri"/>
                <a:ea typeface="Calibri"/>
                <a:cs typeface="Times New Roman"/>
              </a:rPr>
              <a:t>И крик несётся до небес: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Calibri"/>
                <a:ea typeface="Calibri"/>
                <a:cs typeface="Times New Roman"/>
              </a:rPr>
              <a:t>«Христос воистину Воскрес!»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http://cs521.userapi.com/u29239454/l_8363720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5340548" cy="377855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427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954713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o6oi.ru/main.php/27436-1/20081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36" y="2592422"/>
            <a:ext cx="5016815" cy="37626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62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71" y="260648"/>
            <a:ext cx="5954713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blogimages.seniorennet.be/ratje/P4326961-7d53651f9d70c6ded6794fb9596edb91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usich1.ru/_ph/33/863264500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67031"/>
            <a:ext cx="381642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.mota.ru/upload/wallpapers/2010/09/03/09/03/21594/mota_ru_easter_42-1024x768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12" t="-6922" r="44726" b="6922"/>
          <a:stretch/>
        </p:blipFill>
        <p:spPr bwMode="auto">
          <a:xfrm>
            <a:off x="5436095" y="2498793"/>
            <a:ext cx="3496723" cy="41529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77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3985"/>
            <a:ext cx="5954713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kladraz.ru/images/img326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80928"/>
            <a:ext cx="5243830" cy="373253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9772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7488832" cy="2527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Пасхальный кулич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– самое главное украшение праздничного стола. У некоторых народов он называется </a:t>
            </a:r>
            <a:r>
              <a:rPr lang="ru-RU" sz="2400" dirty="0" err="1">
                <a:latin typeface="Calibri"/>
                <a:ea typeface="Calibri"/>
                <a:cs typeface="Times New Roman"/>
              </a:rPr>
              <a:t>куличем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, у других пасхой, но суть этого символа для всех православных народов остается неизменной. 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http://pozdravdruga.ru/images/stengazety/na-paskhu/2/color/stengazet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365" y="2348880"/>
            <a:ext cx="5532120" cy="404939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4267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5954713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kladraz.ru/images/img32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52936"/>
            <a:ext cx="5243830" cy="371348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3228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</TotalTime>
  <Words>54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2013-06-20T14:58:06Z</dcterms:created>
  <dcterms:modified xsi:type="dcterms:W3CDTF">2013-06-20T15:21:26Z</dcterms:modified>
</cp:coreProperties>
</file>