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087DD-EBCE-42CF-8944-B5312A77B271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A40F4-8BD4-4AC1-B6C9-B3C7DFC7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Совершенствование речи детей: развитие связной речи, речевого творчества, выразительности речи – главные направления в работе по развитию речи дошкольников. Для эффективного развития речи детей необходимо создать творческую, радостную, богатую приёмами атмосферу речевой деятельности. В полной мере этому отвечает работа с загадкой: «Путешествие в страну Загадок».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развивать у детей умение видеть «похожесть» друг на друга самых разнообразных предметов, объектов, явлений; способствовать развитию наблюдательности и умению познавать многоплановую  сущность окружающей действительности.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совершенствовать</a:t>
            </a:r>
            <a:r>
              <a:rPr lang="ru-RU" baseline="0" dirty="0" smtClean="0"/>
              <a:t> обследовательские действия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способствовать обогащению словарного запаса детей; развивать наблюдательность, внимание; формировать умение словесно оформлять </a:t>
            </a:r>
            <a:r>
              <a:rPr lang="ru-RU" smtClean="0"/>
              <a:t>результаты сравнения.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способствовать развитию памяти, внимания, мышления, речи.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развитие системного мышления.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развивать способность детей давать названия предметам по их основной функции; развивать речевое творчество,</a:t>
            </a:r>
            <a:r>
              <a:rPr lang="ru-RU" baseline="0" dirty="0" smtClean="0"/>
              <a:t> наблюдательность, умение сравнивать.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</a:t>
            </a:r>
            <a:r>
              <a:rPr lang="ru-RU" baseline="0" dirty="0" smtClean="0"/>
              <a:t> упражнять детей в умении наблюдать за объектами, определять какой объект может иметь только одно из противоречивых свойств, а может иметь сразу оба этих свойства.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40F4-8BD4-4AC1-B6C9-B3C7DFC727F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C81D-F43E-46A2-904F-7DD891AC7DEE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0AD32-D203-4B20-A0C4-F8E9610D1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2D75-CB28-44D2-B8D6-B6CB1DE52EA2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5107-28C3-41B0-AE01-44C2DBF8B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F058-54B8-447B-98F4-E69516FB8ABC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21EE-CD77-430C-8CD9-703557179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9B03E7-4595-41DD-929B-8881050D0FF3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559954-B946-4FB0-8FB3-401F364B3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6E82-4488-486A-A333-AADB3F9E3117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EA8AA-D6AF-4063-A0F1-5D695B3F3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8534-C218-45C8-BE78-68E3746EF706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6B08-D6D0-42F4-80B3-CC094391F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4C96-97CD-44B6-A7B2-E661A90E16B9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EC78-19B2-4A53-8B50-FE5BAEEF5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6E5F4C-21E6-416C-B9E1-3CEB6A6589E6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FD60B1-7A6A-4A12-B8F1-55C90258B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7B32-1802-490C-BD39-C8FF16B1E10E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B69C-6180-4FA8-94CB-953A78F3D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8354C8-0372-42BD-9C35-B12A74745604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4407A9-D6FC-496A-A7FC-9F5858851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AB9CFE-AE96-4863-A234-5661E6FF8F7A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37D599-031B-4B08-B6FD-586BC9950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9800BF-3CDE-43A0-84E2-72461C0283BD}" type="datetimeFigureOut">
              <a:rPr lang="ru-RU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CFE00-C222-4920-8B78-C1D85C6B3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5" r:id="rId4"/>
    <p:sldLayoutId id="2147483684" r:id="rId5"/>
    <p:sldLayoutId id="2147483689" r:id="rId6"/>
    <p:sldLayoutId id="2147483683" r:id="rId7"/>
    <p:sldLayoutId id="2147483690" r:id="rId8"/>
    <p:sldLayoutId id="2147483691" r:id="rId9"/>
    <p:sldLayoutId id="2147483682" r:id="rId10"/>
    <p:sldLayoutId id="21474836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538" y="1916113"/>
            <a:ext cx="6172200" cy="1893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Путешествие в страну        Загадок</a:t>
            </a:r>
            <a:endParaRPr lang="ru-RU" sz="4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ru-RU" dirty="0" smtClean="0"/>
              <a:t>Консультация воспитателя ГБДОУ №75</a:t>
            </a:r>
          </a:p>
          <a:p>
            <a:r>
              <a:rPr lang="ru-RU" dirty="0" smtClean="0"/>
              <a:t> Л.Т. Агафоновой  для родителей детей старшей логопедической группы.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противоречий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Содержимое 3" descr="7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596" y="2214554"/>
            <a:ext cx="8077200" cy="337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572000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Родители!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Поддержите, пожалуйста, предложение по созданию альбома с загадками.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Очень важно, чтобы при оформлении и составлении загадок , принимали участие дети!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Творческих Вам успехов!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2852"/>
            <a:ext cx="7643592" cy="654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простых загадок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Содержимое 7" descr="1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58" y="1857364"/>
            <a:ext cx="8331200" cy="1871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пяти чувств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125" y="2643188"/>
            <a:ext cx="8461375" cy="2071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похожестей и непохожестей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2100" y="1774825"/>
            <a:ext cx="7696200" cy="4225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сказочных частей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Содержимое 3" descr="4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3" y="2286000"/>
            <a:ext cx="8215312" cy="1265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отгадывания загадок с улицы «Неоконченных картин».</a:t>
            </a:r>
            <a:endParaRPr lang="ru-RU" dirty="0"/>
          </a:p>
        </p:txBody>
      </p:sp>
      <p:pic>
        <p:nvPicPr>
          <p:cNvPr id="3" name="Рисунок 2" descr="G:\Люба\Сканированное\2012_08_01\IMG_00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035820" y="1321580"/>
            <a:ext cx="1928824" cy="271464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Рисунок 3" descr="G:\Люба\Сканированное\2012_08_01\IMG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79685" y="1249547"/>
            <a:ext cx="1950118" cy="2880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G:\Люба\Сканированное\2012_08_01\IMG_00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871673" y="3414551"/>
            <a:ext cx="1993846" cy="2880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Рисунок 5" descr="G:\Люба\Сканированное\2012_08_01\IMG_000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4173553" y="3398819"/>
            <a:ext cx="1962381" cy="2880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загадочных мест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Содержимое 4" descr="5а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7663" y="1928813"/>
            <a:ext cx="8056562" cy="1571625"/>
          </a:xfrm>
        </p:spPr>
      </p:pic>
      <p:pic>
        <p:nvPicPr>
          <p:cNvPr id="18435" name="Содержимое 5" descr="5б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42875" y="3357563"/>
            <a:ext cx="7829550" cy="1500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загадочных дел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2938" y="2000250"/>
            <a:ext cx="8039100" cy="2928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311</TotalTime>
  <Words>245</Words>
  <Application>Microsoft Office PowerPoint</Application>
  <PresentationFormat>Экран (4:3)</PresentationFormat>
  <Paragraphs>29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Путешествие в страну        Загадок</vt:lpstr>
      <vt:lpstr>Слайд 2</vt:lpstr>
      <vt:lpstr>Город простых загадок</vt:lpstr>
      <vt:lpstr>Город пяти чувств</vt:lpstr>
      <vt:lpstr>Город похожестей и непохожестей</vt:lpstr>
      <vt:lpstr>Город сказочных частей</vt:lpstr>
      <vt:lpstr>Примеры отгадывания загадок с улицы «Неоконченных картин».</vt:lpstr>
      <vt:lpstr>Город загадочных мест</vt:lpstr>
      <vt:lpstr>Город загадочных дел</vt:lpstr>
      <vt:lpstr>Город противоречий</vt:lpstr>
      <vt:lpstr>Дорогие Родители!  Поддержите, пожалуйста, предложение по созданию альбома с загадками.   Очень важно, чтобы при оформлении и составлении загадок , принимали участие дети!   Творческих Вам успехов!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загадок</dc:title>
  <dc:creator>Агафонова Л.Т.</dc:creator>
  <cp:lastModifiedBy>Lubov Agafonova</cp:lastModifiedBy>
  <cp:revision>34</cp:revision>
  <dcterms:created xsi:type="dcterms:W3CDTF">2011-12-14T09:40:41Z</dcterms:created>
  <dcterms:modified xsi:type="dcterms:W3CDTF">2012-09-16T16:19:17Z</dcterms:modified>
</cp:coreProperties>
</file>