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C042-9E2D-4BCF-A4D6-8A7062315E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D75B-38B7-4634-9F1B-C8B521E0A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АГНИЯ  ЛЬВОВНА  БАРТО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 часть       </a:t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ИГРУШКИ 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1152128"/>
          </a:xfrm>
        </p:spPr>
        <p:txBody>
          <a:bodyPr/>
          <a:lstStyle/>
          <a:p>
            <a:r>
              <a:rPr lang="ru-RU" b="1" dirty="0" smtClean="0"/>
              <a:t>ЮВАО  ГБОУ</a:t>
            </a:r>
            <a:r>
              <a:rPr lang="en-US" b="1" dirty="0" smtClean="0"/>
              <a:t> </a:t>
            </a:r>
            <a:r>
              <a:rPr lang="ru-RU" b="1" dirty="0" smtClean="0"/>
              <a:t>№1643</a:t>
            </a:r>
            <a:endParaRPr lang="ru-RU" b="1" dirty="0"/>
          </a:p>
        </p:txBody>
      </p:sp>
      <p:pic>
        <p:nvPicPr>
          <p:cNvPr id="4" name="Рисунок 3" descr="аб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3356992"/>
            <a:ext cx="3090517" cy="3058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б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00253"/>
            <a:ext cx="1656184" cy="2003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587727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группы «Мишутки» Буланова Е.В.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Click="0" advTm="17344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Грузовик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Нет, напрасно мы решили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Прокатить кота в машине: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Кот кататься не привык –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Опрокинул грузовик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Net-naprasno-myi-reshili-prokatit-kota-v-mashine.jp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611559" y="1844824"/>
            <a:ext cx="3600401" cy="340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26906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СЛОН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f,34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755576" y="2060848"/>
            <a:ext cx="3384376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Спать пора!             Уснул бычок,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Лёг в коробку на бочок.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Сонный мишка лёг в кровать,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Только слон не хочет спать.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Головой кивает слон,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Он слонихе шлёт поклон.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 flipH="1">
            <a:off x="3203848" y="5661248"/>
            <a:ext cx="1008112" cy="765799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>
            <a:off x="323528" y="260648"/>
            <a:ext cx="1656184" cy="1346448"/>
          </a:xfrm>
          <a:prstGeom prst="mo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95536" y="4941168"/>
            <a:ext cx="986408" cy="120243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308304" y="332656"/>
            <a:ext cx="1296144" cy="1346448"/>
          </a:xfrm>
          <a:prstGeom prst="star4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211960" y="1844824"/>
            <a:ext cx="914400" cy="9144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1469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232248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КОНЕЦ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skazki-vyirubpl-detstvabol-igrushki-barto-a-l-hud-chukavinyi-i-a-i-a-a_5705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924944"/>
            <a:ext cx="2692458" cy="3670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078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44816" cy="1080120"/>
          </a:xfrm>
        </p:spPr>
        <p:txBody>
          <a:bodyPr>
            <a:normAutofit/>
          </a:bodyPr>
          <a:lstStyle/>
          <a:p>
            <a:r>
              <a:rPr lang="ru-RU" b="1" dirty="0" smtClean="0"/>
              <a:t>Агния Львовна </a:t>
            </a:r>
            <a:r>
              <a:rPr lang="ru-RU" b="1" dirty="0" err="1" smtClean="0"/>
              <a:t>Барто</a:t>
            </a:r>
            <a:endParaRPr lang="ru-RU" b="1" dirty="0"/>
          </a:p>
        </p:txBody>
      </p:sp>
      <p:pic>
        <p:nvPicPr>
          <p:cNvPr id="5" name="Содержимое 4" descr="аб8.jp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611560" y="1484784"/>
            <a:ext cx="3575754" cy="4729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268760"/>
            <a:ext cx="4546848" cy="532859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Родилась в Москве, в семье ветеринарного врача. Училась в гимназии , где и начала писать стихи. Она одна из самых известных детских поэтесс, является любимым автором для многих поколений людей. В нашей стране её стихи знает каждый ребёнок. Эта удивительная женщина всю свою жизнь посвятила детям. Сегодня мы вспомним стихи из цикла «Игрушки», которые вы знаете с самого раннего детства.</a:t>
            </a:r>
            <a:endParaRPr lang="ru-RU" sz="2000" b="1" i="1" dirty="0"/>
          </a:p>
        </p:txBody>
      </p:sp>
    </p:spTree>
    <p:custDataLst>
      <p:tags r:id="rId1"/>
    </p:custDataLst>
  </p:cSld>
  <p:clrMapOvr>
    <a:masterClrMapping/>
  </p:clrMapOvr>
  <p:transition spd="med" advTm="24938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Мячик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аб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76608" y="1600200"/>
            <a:ext cx="339978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Наша Таня громко плачет: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Уронила в речку мячик.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 Тише, Танечка, не плачь: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Не утонит в речке мяч.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2511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ЗАЙКА</a:t>
            </a:r>
            <a:endParaRPr lang="ru-RU" b="1" dirty="0"/>
          </a:p>
        </p:txBody>
      </p:sp>
      <p:pic>
        <p:nvPicPr>
          <p:cNvPr id="5" name="Содержимое 4" descr="аб3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33118"/>
            <a:ext cx="4038600" cy="4260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Зайку бросила хозяйка -</a:t>
            </a:r>
            <a:br>
              <a:rPr lang="ru-RU" b="1" i="1" dirty="0" smtClean="0"/>
            </a:br>
            <a:r>
              <a:rPr lang="ru-RU" b="1" i="1" dirty="0" smtClean="0"/>
              <a:t>Под дождём остался зайка;</a:t>
            </a:r>
            <a:br>
              <a:rPr lang="ru-RU" b="1" i="1" dirty="0" smtClean="0"/>
            </a:br>
            <a:r>
              <a:rPr lang="ru-RU" b="1" i="1" dirty="0" smtClean="0"/>
              <a:t>Со скамейки слезть не смог ,</a:t>
            </a:r>
            <a:br>
              <a:rPr lang="ru-RU" b="1" i="1" dirty="0" smtClean="0"/>
            </a:br>
            <a:r>
              <a:rPr lang="ru-RU" b="1" i="1" dirty="0" smtClean="0"/>
              <a:t>Весь до ниточки промок.</a:t>
            </a:r>
            <a:endParaRPr lang="ru-RU" b="1" i="1" dirty="0"/>
          </a:p>
        </p:txBody>
      </p:sp>
    </p:spTree>
    <p:custDataLst>
      <p:tags r:id="rId1"/>
    </p:custDataLst>
  </p:cSld>
  <p:clrMapOvr>
    <a:masterClrMapping/>
  </p:clrMapOvr>
  <p:transition spd="med" advTm="2686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КОРАБЛИК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Матросская  шапка </a:t>
            </a:r>
          </a:p>
          <a:p>
            <a:r>
              <a:rPr lang="ru-RU" b="1" i="1" dirty="0" smtClean="0"/>
              <a:t>Верёвка в руке,</a:t>
            </a:r>
            <a:br>
              <a:rPr lang="ru-RU" b="1" i="1" dirty="0" smtClean="0"/>
            </a:br>
            <a:r>
              <a:rPr lang="ru-RU" b="1" i="1" dirty="0" smtClean="0"/>
              <a:t>Тяну я кораблик </a:t>
            </a:r>
            <a:br>
              <a:rPr lang="ru-RU" b="1" i="1" dirty="0" smtClean="0"/>
            </a:br>
            <a:r>
              <a:rPr lang="ru-RU" b="1" i="1" dirty="0" smtClean="0"/>
              <a:t>По быстрой реке.</a:t>
            </a:r>
            <a:br>
              <a:rPr lang="ru-RU" b="1" i="1" dirty="0" smtClean="0"/>
            </a:br>
            <a:r>
              <a:rPr lang="ru-RU" b="1" i="1" dirty="0" smtClean="0"/>
              <a:t>И скачут лягушки </a:t>
            </a:r>
            <a:br>
              <a:rPr lang="ru-RU" b="1" i="1" dirty="0" smtClean="0"/>
            </a:br>
            <a:r>
              <a:rPr lang="ru-RU" b="1" i="1" dirty="0" smtClean="0"/>
              <a:t>За мной по пятам</a:t>
            </a:r>
            <a:br>
              <a:rPr lang="ru-RU" b="1" i="1" dirty="0" smtClean="0"/>
            </a:br>
            <a:r>
              <a:rPr lang="ru-RU" b="1" i="1" dirty="0" smtClean="0"/>
              <a:t>И просят меня:</a:t>
            </a:r>
            <a:br>
              <a:rPr lang="ru-RU" b="1" i="1" dirty="0" smtClean="0"/>
            </a:br>
            <a:r>
              <a:rPr lang="ru-RU" b="1" i="1" dirty="0" smtClean="0"/>
              <a:t>-Прокати, капитан!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Содержимое 7" descr="8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94402" y="1600200"/>
            <a:ext cx="3564196" cy="4525963"/>
          </a:xfrm>
        </p:spPr>
      </p:pic>
    </p:spTree>
    <p:custDataLst>
      <p:tags r:id="rId1"/>
    </p:custDataLst>
  </p:cSld>
  <p:clrMapOvr>
    <a:masterClrMapping/>
  </p:clrMapOvr>
  <p:transition spd="med" advTm="26078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ЛОШАДКА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аб6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01190"/>
            <a:ext cx="4038600" cy="432398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258816" cy="4641379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Я люблю свою лошадку,</a:t>
            </a:r>
            <a:br>
              <a:rPr lang="ru-RU" sz="3200" b="1" i="1" dirty="0" smtClean="0"/>
            </a:br>
            <a:r>
              <a:rPr lang="ru-RU" sz="3200" b="1" i="1" dirty="0" smtClean="0"/>
              <a:t>Причешу ей шёрстку гладко;</a:t>
            </a:r>
            <a:br>
              <a:rPr lang="ru-RU" sz="3200" b="1" i="1" dirty="0" smtClean="0"/>
            </a:br>
            <a:r>
              <a:rPr lang="ru-RU" sz="3200" b="1" i="1" dirty="0" smtClean="0"/>
              <a:t>Гребешком приглажу хвостик</a:t>
            </a:r>
            <a:br>
              <a:rPr lang="ru-RU" sz="3200" b="1" i="1" dirty="0" smtClean="0"/>
            </a:br>
            <a:r>
              <a:rPr lang="ru-RU" sz="3200" b="1" i="1" dirty="0" smtClean="0"/>
              <a:t>И верхом поеду в гости. </a:t>
            </a:r>
            <a:endParaRPr lang="ru-RU" sz="3200" b="1" i="1" dirty="0"/>
          </a:p>
        </p:txBody>
      </p:sp>
    </p:spTree>
    <p:custDataLst>
      <p:tags r:id="rId1"/>
    </p:custDataLst>
  </p:cSld>
  <p:clrMapOvr>
    <a:masterClrMapping/>
  </p:clrMapOvr>
  <p:transition spd="med" advTm="18875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БЫЧОК</a:t>
            </a:r>
            <a:endParaRPr lang="ru-RU" b="1" dirty="0"/>
          </a:p>
        </p:txBody>
      </p:sp>
      <p:pic>
        <p:nvPicPr>
          <p:cNvPr id="5" name="Содержимое 4" descr="аб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85351" y="1600200"/>
            <a:ext cx="3782298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Идёт бычок качается,</a:t>
            </a:r>
            <a:br>
              <a:rPr lang="ru-RU" b="1" i="1" dirty="0" smtClean="0"/>
            </a:br>
            <a:r>
              <a:rPr lang="ru-RU" b="1" i="1" dirty="0" smtClean="0"/>
              <a:t>Вздыхает на ходу;</a:t>
            </a:r>
            <a:br>
              <a:rPr lang="ru-RU" b="1" i="1" dirty="0" smtClean="0"/>
            </a:br>
            <a:r>
              <a:rPr lang="ru-RU" b="1" i="1" dirty="0" smtClean="0"/>
              <a:t>-Ох, доска кончается,</a:t>
            </a:r>
            <a:br>
              <a:rPr lang="ru-RU" b="1" i="1" dirty="0" smtClean="0"/>
            </a:br>
            <a:r>
              <a:rPr lang="ru-RU" b="1" i="1" dirty="0" smtClean="0"/>
              <a:t>Сейчас я упаду!</a:t>
            </a:r>
            <a:endParaRPr lang="ru-RU" b="1" i="1" dirty="0"/>
          </a:p>
        </p:txBody>
      </p:sp>
    </p:spTree>
    <p:custDataLst>
      <p:tags r:id="rId1"/>
    </p:custDataLst>
  </p:cSld>
  <p:clrMapOvr>
    <a:masterClrMapping/>
  </p:clrMapOvr>
  <p:transition spd="med" advTm="27406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МИШКА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Уронили мишку на пол,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Оторвали мишке лапу.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Всё равно его не брошу ,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Потому что он хороший!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аб32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755576" y="1700808"/>
            <a:ext cx="3457914" cy="4182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2775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Самолёт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0_76ec4_883198df_L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457200" y="2045811"/>
            <a:ext cx="4038600" cy="3634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Самолёт построим сами.</a:t>
            </a:r>
            <a:br>
              <a:rPr lang="ru-RU" b="1" i="1" dirty="0" smtClean="0"/>
            </a:br>
            <a:r>
              <a:rPr lang="ru-RU" b="1" i="1" dirty="0" smtClean="0"/>
              <a:t>Понесёмся над лесами,</a:t>
            </a:r>
            <a:br>
              <a:rPr lang="ru-RU" b="1" i="1" dirty="0" smtClean="0"/>
            </a:br>
            <a:r>
              <a:rPr lang="ru-RU" b="1" i="1" dirty="0" smtClean="0"/>
              <a:t>Понесёмся над лесами;</a:t>
            </a:r>
            <a:br>
              <a:rPr lang="ru-RU" b="1" i="1" dirty="0" smtClean="0"/>
            </a:br>
            <a:r>
              <a:rPr lang="ru-RU" b="1" i="1" dirty="0" smtClean="0"/>
              <a:t>А потом вернёмся к маме.</a:t>
            </a:r>
            <a:endParaRPr lang="ru-RU" b="1" i="1" dirty="0"/>
          </a:p>
        </p:txBody>
      </p:sp>
    </p:spTree>
    <p:custDataLst>
      <p:tags r:id="rId1"/>
    </p:custDataLst>
  </p:cSld>
  <p:clrMapOvr>
    <a:masterClrMapping/>
  </p:clrMapOvr>
  <p:transition spd="med" advTm="24421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2.2|2.9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4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1.8|0.7|1|1.1|1.1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9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8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2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|3.9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2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8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7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|4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АГНИЯ  ЛЬВОВНА  БАРТО    1 часть        ИГРУШКИ   </vt:lpstr>
      <vt:lpstr>Агния Львовна Барто</vt:lpstr>
      <vt:lpstr>Мячик</vt:lpstr>
      <vt:lpstr>ЗАЙКА</vt:lpstr>
      <vt:lpstr>КОРАБЛИК</vt:lpstr>
      <vt:lpstr>ЛОШАДКА</vt:lpstr>
      <vt:lpstr>БЫЧОК</vt:lpstr>
      <vt:lpstr>МИШКА</vt:lpstr>
      <vt:lpstr>Самолёт</vt:lpstr>
      <vt:lpstr>Грузовик</vt:lpstr>
      <vt:lpstr>СЛОН</vt:lpstr>
      <vt:lpstr>КОНЕЦ</vt:lpstr>
    </vt:vector>
  </TitlesOfParts>
  <Company>Вставьте название организации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АГНИЯ  ЛЬВОВНА  БАРТО    ИГРУШКИ</dc:title>
  <dc:creator>Вставьте имя</dc:creator>
  <cp:lastModifiedBy>Вставьте имя</cp:lastModifiedBy>
  <cp:revision>18</cp:revision>
  <dcterms:created xsi:type="dcterms:W3CDTF">2013-06-16T12:55:25Z</dcterms:created>
  <dcterms:modified xsi:type="dcterms:W3CDTF">2013-06-19T20:26:09Z</dcterms:modified>
</cp:coreProperties>
</file>