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997BD-FD82-4275-B9AE-2D4C26447949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34F79-AAB0-460F-9718-3C7611E8DF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884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34F79-AAB0-460F-9718-3C7611E8DFE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02FA-5E5E-42BF-AE41-A9F465F0FCC1}" type="datetime1">
              <a:rPr lang="ru-RU" smtClean="0"/>
              <a:pPr/>
              <a:t>10.06.2013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8000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94C-DFA2-4ED3-A5FE-0819261F1E16}" type="datetime1">
              <a:rPr lang="ru-RU" smtClean="0"/>
              <a:pPr/>
              <a:t>10.06.2013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8000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AAAB-98CE-4771-ACA0-C4784DCED019}" type="datetime1">
              <a:rPr lang="ru-RU" smtClean="0"/>
              <a:pPr/>
              <a:t>10.06.2013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8000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E076-E721-46C4-9E24-CC8B59996671}" type="datetime1">
              <a:rPr lang="ru-RU" smtClean="0"/>
              <a:pPr/>
              <a:t>10.06.2013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8000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4A3D-28F5-4A62-9A05-3FCF467C6F11}" type="datetime1">
              <a:rPr lang="ru-RU" smtClean="0"/>
              <a:pPr/>
              <a:t>10.06.2013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8000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3A6A-6CFC-4BCB-85BD-852084B9A195}" type="datetime1">
              <a:rPr lang="ru-RU" smtClean="0"/>
              <a:pPr/>
              <a:t>10.06.2013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8000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6062-8C3D-481D-8F55-01D851F6AD1B}" type="datetime1">
              <a:rPr lang="ru-RU" smtClean="0"/>
              <a:pPr/>
              <a:t>10.06.2013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8000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9A33-61BB-4AFF-85F0-9CD95F749D3F}" type="datetime1">
              <a:rPr lang="ru-RU" smtClean="0"/>
              <a:pPr/>
              <a:t>10.06.2013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8000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C2DD-B9C9-406C-9E8F-8684F78A9C7B}" type="datetime1">
              <a:rPr lang="ru-RU" smtClean="0"/>
              <a:pPr/>
              <a:t>10.06.2013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8000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FE13-419F-4F88-9EDB-73AF0F41ED7B}" type="datetime1">
              <a:rPr lang="ru-RU" smtClean="0"/>
              <a:pPr/>
              <a:t>10.06.2013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8000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639C-7FDA-46A0-98E6-2B05E032BADC}" type="datetime1">
              <a:rPr lang="ru-RU" smtClean="0"/>
              <a:pPr/>
              <a:t>10.06.2013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8000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94F27-48DE-4AF7-B6C4-7AB38A7D8080}" type="datetime1">
              <a:rPr lang="ru-RU" smtClean="0"/>
              <a:pPr/>
              <a:t>10.06.2013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8000">
    <p:sndAc>
      <p:stSnd>
        <p:snd r:embed="rId13" name="chimes.wav"/>
      </p:stSnd>
    </p:sndAc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9024" y="3284984"/>
            <a:ext cx="8389440" cy="2016224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РАСПОРЯДОК ДНЯ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8136904" cy="160858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ГБОУ №1643 «Начальная школа – детский сад»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9993" y="6211456"/>
            <a:ext cx="488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Воспитатель группы </a:t>
            </a:r>
            <a:r>
              <a:rPr lang="ru-RU" dirty="0" smtClean="0">
                <a:solidFill>
                  <a:srgbClr val="FFFF00"/>
                </a:solidFill>
              </a:rPr>
              <a:t>«Мишутки» </a:t>
            </a:r>
            <a:r>
              <a:rPr lang="ru-RU" dirty="0" smtClean="0">
                <a:solidFill>
                  <a:schemeClr val="bg1"/>
                </a:solidFill>
              </a:rPr>
              <a:t>Буланова Е.В</a:t>
            </a:r>
            <a:r>
              <a:rPr lang="ru-RU" dirty="0" smtClean="0"/>
              <a:t>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Tm="11788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34" presetClass="emph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91264" cy="165618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ВСКОРЕ НОЧЬ НАСТУПИТ, ВСЕМ НАМ СПАТЬ ПОРА,  СПАТЬ МЫ БУДЕМ КРЕПКО,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 ДО САМОГО УТРА.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Пособие по Развитию Речи 10.jpg"/>
          <p:cNvPicPr>
            <a:picLocks noGrp="1" noChangeAspect="1"/>
          </p:cNvPicPr>
          <p:nvPr>
            <p:ph idx="1"/>
          </p:nvPr>
        </p:nvPicPr>
        <p:blipFill>
          <a:blip r:embed="rId4" cstate="print">
            <a:lum contrast="30000"/>
          </a:blip>
          <a:stretch>
            <a:fillRect/>
          </a:stretch>
        </p:blipFill>
        <p:spPr>
          <a:xfrm>
            <a:off x="755576" y="2492896"/>
            <a:ext cx="3384376" cy="41044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Пособие по Развитию Речи 11.jpg"/>
          <p:cNvPicPr>
            <a:picLocks noChangeAspect="1"/>
          </p:cNvPicPr>
          <p:nvPr/>
        </p:nvPicPr>
        <p:blipFill>
          <a:blip r:embed="rId5" cstate="print">
            <a:lum bright="-10000" contrast="30000"/>
          </a:blip>
          <a:stretch>
            <a:fillRect/>
          </a:stretch>
        </p:blipFill>
        <p:spPr>
          <a:xfrm>
            <a:off x="4716016" y="2492896"/>
            <a:ext cx="3456384" cy="41764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4-конечная звезда 5"/>
          <p:cNvSpPr/>
          <p:nvPr/>
        </p:nvSpPr>
        <p:spPr>
          <a:xfrm>
            <a:off x="444530" y="0"/>
            <a:ext cx="720080" cy="90872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8532440" y="548680"/>
            <a:ext cx="914400" cy="91440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1331640" y="2132856"/>
            <a:ext cx="914400" cy="914400"/>
          </a:xfrm>
          <a:prstGeom prst="star4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8532440" y="3140968"/>
            <a:ext cx="914400" cy="91440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-324544" y="1700808"/>
            <a:ext cx="1634480" cy="1058416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Tm="49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4248472"/>
          </a:xfrm>
        </p:spPr>
        <p:txBody>
          <a:bodyPr/>
          <a:lstStyle/>
          <a:p>
            <a:r>
              <a:rPr lang="ru-RU" dirty="0" smtClean="0"/>
              <a:t>КОНЕЦ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Месяц 5"/>
          <p:cNvSpPr/>
          <p:nvPr/>
        </p:nvSpPr>
        <p:spPr>
          <a:xfrm>
            <a:off x="3779912" y="908720"/>
            <a:ext cx="4392488" cy="2520280"/>
          </a:xfrm>
          <a:prstGeom prst="mo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1043608" y="867303"/>
            <a:ext cx="914400" cy="914400"/>
          </a:xfrm>
          <a:prstGeom prst="star4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2339752" y="3645024"/>
            <a:ext cx="45719" cy="7200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1835696" y="3501008"/>
            <a:ext cx="1490464" cy="1202432"/>
          </a:xfrm>
          <a:prstGeom prst="star4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8028384" y="5877272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6444208" y="4725144"/>
            <a:ext cx="2498576" cy="2066528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3779912" y="620688"/>
            <a:ext cx="576064" cy="360040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0" y="5085184"/>
            <a:ext cx="1691680" cy="1512168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4427984" y="4941168"/>
            <a:ext cx="914400" cy="91440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4-конечная звезда 2"/>
          <p:cNvSpPr/>
          <p:nvPr/>
        </p:nvSpPr>
        <p:spPr>
          <a:xfrm>
            <a:off x="1331640" y="2708920"/>
            <a:ext cx="914400" cy="91440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4-конечная звезда 3"/>
          <p:cNvSpPr/>
          <p:nvPr/>
        </p:nvSpPr>
        <p:spPr>
          <a:xfrm>
            <a:off x="8172400" y="332656"/>
            <a:ext cx="914400" cy="914400"/>
          </a:xfrm>
          <a:prstGeom prst="star4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107504" y="1628800"/>
            <a:ext cx="1274440" cy="1454460"/>
          </a:xfrm>
          <a:prstGeom prst="star4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3131840" y="5758408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3154699" y="5841268"/>
            <a:ext cx="914400" cy="914400"/>
          </a:xfrm>
          <a:prstGeom prst="star4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 flipH="1">
            <a:off x="4885184" y="0"/>
            <a:ext cx="1270992" cy="789856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1958008" y="188640"/>
            <a:ext cx="1821904" cy="1346448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6948264" y="1916832"/>
            <a:ext cx="1080120" cy="792088"/>
          </a:xfrm>
          <a:prstGeom prst="star4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Tm="14845"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9" grpId="1" animBg="1"/>
      <p:bldP spid="11" grpId="0" animBg="1"/>
      <p:bldP spid="12" grpId="0" animBg="1"/>
      <p:bldP spid="13" grpId="0" animBg="1"/>
      <p:bldP spid="14" grpId="0" animBg="1"/>
      <p:bldP spid="4" grpId="0" animBg="1"/>
      <p:bldP spid="1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УТРО НАСТУПАЕТ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Пособие по Развитию Речи 1.jpg"/>
          <p:cNvPicPr>
            <a:picLocks noGrp="1" noChangeAspect="1"/>
          </p:cNvPicPr>
          <p:nvPr>
            <p:ph idx="1"/>
          </p:nvPr>
        </p:nvPicPr>
        <p:blipFill>
          <a:blip r:embed="rId4" cstate="print">
            <a:lum bright="-10000" contrast="40000"/>
          </a:blip>
          <a:stretch>
            <a:fillRect/>
          </a:stretch>
        </p:blipFill>
        <p:spPr>
          <a:xfrm>
            <a:off x="2267744" y="1412776"/>
            <a:ext cx="4329530" cy="507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5" name="5-конечная звезда 4"/>
          <p:cNvSpPr/>
          <p:nvPr/>
        </p:nvSpPr>
        <p:spPr>
          <a:xfrm>
            <a:off x="7092280" y="1412776"/>
            <a:ext cx="1152128" cy="1224136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07232" y="645452"/>
            <a:ext cx="914400" cy="914400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475656" y="3429000"/>
            <a:ext cx="914400" cy="914400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7524328" y="332656"/>
            <a:ext cx="914400" cy="914400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180108" y="1916832"/>
            <a:ext cx="1439564" cy="1296144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7524328" y="4343400"/>
            <a:ext cx="648072" cy="885800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Tm="13848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лако 7"/>
          <p:cNvSpPr/>
          <p:nvPr/>
        </p:nvSpPr>
        <p:spPr>
          <a:xfrm>
            <a:off x="-180528" y="-24827"/>
            <a:ext cx="2736304" cy="2043964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СОЛНЫШКО ВСТАЁТ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Пособие по Развитию Речи 2.jpg"/>
          <p:cNvPicPr>
            <a:picLocks noGrp="1" noChangeAspect="1"/>
          </p:cNvPicPr>
          <p:nvPr>
            <p:ph idx="1"/>
          </p:nvPr>
        </p:nvPicPr>
        <p:blipFill>
          <a:blip r:embed="rId4" cstate="print">
            <a:lum bright="-10000" contrast="40000"/>
          </a:blip>
          <a:stretch>
            <a:fillRect/>
          </a:stretch>
        </p:blipFill>
        <p:spPr>
          <a:xfrm>
            <a:off x="2411760" y="1484784"/>
            <a:ext cx="4464496" cy="46085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лнце 8"/>
          <p:cNvSpPr/>
          <p:nvPr/>
        </p:nvSpPr>
        <p:spPr>
          <a:xfrm>
            <a:off x="7380312" y="188640"/>
            <a:ext cx="1706488" cy="1634480"/>
          </a:xfrm>
          <a:prstGeom prst="su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0" y="2348880"/>
            <a:ext cx="1958008" cy="1008112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spd="med" advTm="8198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8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3" dur="4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5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9" grpId="0" animBg="1"/>
      <p:bldP spid="9" grpId="1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144016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ПРИУЧАЙ СЕБЯ К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ПОРЯДКУ, ПОМНИ УТРОМ ПРО ЗАРЯДКУ!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Пособие по Развитию Речи 4.jpg"/>
          <p:cNvPicPr>
            <a:picLocks noGrp="1" noChangeAspect="1"/>
          </p:cNvPicPr>
          <p:nvPr>
            <p:ph idx="1"/>
          </p:nvPr>
        </p:nvPicPr>
        <p:blipFill>
          <a:blip r:embed="rId4" cstate="print">
            <a:lum bright="-10000" contrast="40000"/>
          </a:blip>
          <a:stretch>
            <a:fillRect/>
          </a:stretch>
        </p:blipFill>
        <p:spPr>
          <a:xfrm>
            <a:off x="2339752" y="1844824"/>
            <a:ext cx="3960440" cy="47525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Блок-схема: извлечение 4"/>
          <p:cNvSpPr/>
          <p:nvPr/>
        </p:nvSpPr>
        <p:spPr>
          <a:xfrm>
            <a:off x="7164288" y="2780928"/>
            <a:ext cx="1549896" cy="1368152"/>
          </a:xfrm>
          <a:prstGeom prst="flowChartExtra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924944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7596336" y="5517232"/>
            <a:ext cx="1216152" cy="1216152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3528" y="5445224"/>
            <a:ext cx="1634480" cy="6983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Tm="11576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5" grpId="1" animBg="1"/>
      <p:bldP spid="6" grpId="0" animBg="1"/>
      <p:bldP spid="7" grpId="0" animBg="1"/>
      <p:bldP spid="7" grpId="1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ЗАВТРАКАТЬ САДИСЬ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Пособие по Развитию Речи 5.jpg"/>
          <p:cNvPicPr>
            <a:picLocks noGrp="1" noChangeAspect="1"/>
          </p:cNvPicPr>
          <p:nvPr>
            <p:ph idx="1"/>
          </p:nvPr>
        </p:nvPicPr>
        <p:blipFill>
          <a:blip r:embed="rId4" cstate="print">
            <a:lum bright="-10000" contrast="30000"/>
          </a:blip>
          <a:stretch>
            <a:fillRect/>
          </a:stretch>
        </p:blipFill>
        <p:spPr>
          <a:xfrm>
            <a:off x="2411760" y="1340768"/>
            <a:ext cx="4248472" cy="52565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Цилиндр 4"/>
          <p:cNvSpPr/>
          <p:nvPr/>
        </p:nvSpPr>
        <p:spPr>
          <a:xfrm>
            <a:off x="7452320" y="2060848"/>
            <a:ext cx="914400" cy="2304256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804248" y="4941168"/>
            <a:ext cx="1368152" cy="1224136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179512" y="1412776"/>
            <a:ext cx="1224136" cy="1080120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4221088"/>
            <a:ext cx="1728192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Tm="9996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ДЕНЬ УЖ НАСТУПАЕТ –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МНОГО ДЕЛ У НАС: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Пособие по Развитию Речи 6.jpg"/>
          <p:cNvPicPr>
            <a:picLocks noGrp="1" noChangeAspect="1"/>
          </p:cNvPicPr>
          <p:nvPr>
            <p:ph idx="1"/>
          </p:nvPr>
        </p:nvPicPr>
        <p:blipFill>
          <a:blip r:embed="rId4" cstate="print">
            <a:lum bright="-10000" contrast="30000"/>
          </a:blip>
          <a:stretch>
            <a:fillRect/>
          </a:stretch>
        </p:blipFill>
        <p:spPr>
          <a:xfrm>
            <a:off x="827584" y="2276872"/>
            <a:ext cx="3312368" cy="42484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Пособие по Развитию Речи 8.jpg"/>
          <p:cNvPicPr>
            <a:picLocks noChangeAspect="1"/>
          </p:cNvPicPr>
          <p:nvPr/>
        </p:nvPicPr>
        <p:blipFill>
          <a:blip r:embed="rId5" cstate="print">
            <a:lum bright="-10000" contrast="30000"/>
          </a:blip>
          <a:stretch>
            <a:fillRect/>
          </a:stretch>
        </p:blipFill>
        <p:spPr>
          <a:xfrm>
            <a:off x="4860032" y="2276872"/>
            <a:ext cx="3600400" cy="42484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Облако 5"/>
          <p:cNvSpPr/>
          <p:nvPr/>
        </p:nvSpPr>
        <p:spPr>
          <a:xfrm>
            <a:off x="395536" y="1226809"/>
            <a:ext cx="2304256" cy="1490464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7" name="Облако 6"/>
          <p:cNvSpPr/>
          <p:nvPr/>
        </p:nvSpPr>
        <p:spPr>
          <a:xfrm>
            <a:off x="7308304" y="1484784"/>
            <a:ext cx="144016" cy="720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6309708" y="1154801"/>
            <a:ext cx="2664296" cy="1562472"/>
          </a:xfrm>
          <a:prstGeom prst="cloud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Tm="5305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6" grpId="1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ПОГУЛЯТЬ , 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Пособие по Развитию Речи 7.jpg"/>
          <p:cNvPicPr>
            <a:picLocks noGrp="1" noChangeAspect="1"/>
          </p:cNvPicPr>
          <p:nvPr>
            <p:ph idx="1"/>
          </p:nvPr>
        </p:nvPicPr>
        <p:blipFill>
          <a:blip r:embed="rId4" cstate="print">
            <a:lum bright="-10000" contrast="30000"/>
          </a:blip>
          <a:stretch>
            <a:fillRect/>
          </a:stretch>
        </p:blipFill>
        <p:spPr>
          <a:xfrm>
            <a:off x="611560" y="1340768"/>
            <a:ext cx="4032448" cy="47525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Пособие по Развитию Речи 3.jpg"/>
          <p:cNvPicPr>
            <a:picLocks noChangeAspect="1"/>
          </p:cNvPicPr>
          <p:nvPr/>
        </p:nvPicPr>
        <p:blipFill>
          <a:blip r:embed="rId5" cstate="print">
            <a:lum bright="-10000" contrast="30000"/>
          </a:blip>
          <a:stretch>
            <a:fillRect/>
          </a:stretch>
        </p:blipFill>
        <p:spPr>
          <a:xfrm>
            <a:off x="4860032" y="1412776"/>
            <a:ext cx="3744416" cy="47525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Солнце 5"/>
          <p:cNvSpPr/>
          <p:nvPr/>
        </p:nvSpPr>
        <p:spPr>
          <a:xfrm>
            <a:off x="6732240" y="-315416"/>
            <a:ext cx="2808312" cy="2160240"/>
          </a:xfrm>
          <a:prstGeom prst="su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7074" y="0"/>
            <a:ext cx="2030016" cy="1535088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Tm="7668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6" grpId="1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ПОКУШАТЬ.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Пособие по Развитию Речи 5.jpg"/>
          <p:cNvPicPr>
            <a:picLocks noGrp="1" noChangeAspect="1"/>
          </p:cNvPicPr>
          <p:nvPr>
            <p:ph idx="1"/>
          </p:nvPr>
        </p:nvPicPr>
        <p:blipFill>
          <a:blip r:embed="rId4" cstate="print">
            <a:lum bright="-10000" contrast="30000"/>
          </a:blip>
          <a:stretch>
            <a:fillRect/>
          </a:stretch>
        </p:blipFill>
        <p:spPr>
          <a:xfrm>
            <a:off x="2267744" y="1412776"/>
            <a:ext cx="4320480" cy="51845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Ромб 4"/>
          <p:cNvSpPr/>
          <p:nvPr/>
        </p:nvSpPr>
        <p:spPr>
          <a:xfrm>
            <a:off x="7020272" y="548680"/>
            <a:ext cx="1922512" cy="1706488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092280" y="4509120"/>
            <a:ext cx="1512168" cy="163448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043608" y="587727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51520" y="3356992"/>
            <a:ext cx="1440160" cy="25922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683568" y="1084182"/>
            <a:ext cx="1216152" cy="121615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Tm="11467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194421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НАЧАЛ ВЕЧЕР НАСТУПАТЬ , САМ РЕШАЙ ВО ЧТО ИГРАТЬ.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Пособие по Развитию Речи 9.jpg"/>
          <p:cNvPicPr>
            <a:picLocks noGrp="1" noChangeAspect="1"/>
          </p:cNvPicPr>
          <p:nvPr>
            <p:ph idx="1"/>
          </p:nvPr>
        </p:nvPicPr>
        <p:blipFill>
          <a:blip r:embed="rId4" cstate="print">
            <a:lum bright="-10000" contrast="20000"/>
          </a:blip>
          <a:stretch>
            <a:fillRect/>
          </a:stretch>
        </p:blipFill>
        <p:spPr>
          <a:xfrm>
            <a:off x="2339752" y="1844824"/>
            <a:ext cx="4320480" cy="4824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4-конечная звезда 4"/>
          <p:cNvSpPr/>
          <p:nvPr/>
        </p:nvSpPr>
        <p:spPr>
          <a:xfrm>
            <a:off x="179512" y="188640"/>
            <a:ext cx="1728192" cy="648072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7884368" y="188640"/>
            <a:ext cx="936104" cy="108012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899592" y="2060848"/>
            <a:ext cx="1224136" cy="108012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7308304" y="3789040"/>
            <a:ext cx="914400" cy="91440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8388424" y="2132856"/>
            <a:ext cx="914400" cy="91440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683568" y="4725144"/>
            <a:ext cx="914400" cy="91440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7164288" y="5877272"/>
            <a:ext cx="914400" cy="91440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3995936" y="0"/>
            <a:ext cx="792088" cy="692696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4-конечная звезда 2"/>
          <p:cNvSpPr/>
          <p:nvPr/>
        </p:nvSpPr>
        <p:spPr>
          <a:xfrm>
            <a:off x="6516216" y="1700808"/>
            <a:ext cx="1706488" cy="1490464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Tm="14012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3" grpId="0" animBg="1"/>
      <p:bldP spid="3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4|2.7|2.2|1.7|1.2|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.3|3.1|2.6|2.4|1.3|2.7|1.2|2|1.3|1.5|1.3|1.2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.5|1.1|1|1.3|1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12.6|1.6|1.3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1.6|3.1|2.6|2.2|9.2|1.1|1|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3.1|4.8|1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4.5|4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4.3|2.4|1.7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3.3|1.1|1.7|1.3|1.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81</Words>
  <Application>Microsoft Office PowerPoint</Application>
  <PresentationFormat>Экран (4:3)</PresentationFormat>
  <Paragraphs>25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РАСПОРЯДОК ДНЯ</vt:lpstr>
      <vt:lpstr>УТРО НАСТУПАЕТ</vt:lpstr>
      <vt:lpstr>СОЛНЫШКО ВСТАЁТ</vt:lpstr>
      <vt:lpstr>ПРИУЧАЙ СЕБЯ К ПОРЯДКУ, ПОМНИ УТРОМ ПРО ЗАРЯДКУ!</vt:lpstr>
      <vt:lpstr>ЗАВТРАКАТЬ САДИСЬ</vt:lpstr>
      <vt:lpstr>ДЕНЬ УЖ НАСТУПАЕТ –  МНОГО ДЕЛ У НАС:</vt:lpstr>
      <vt:lpstr>ПОГУЛЯТЬ , </vt:lpstr>
      <vt:lpstr>ПОКУШАТЬ. </vt:lpstr>
      <vt:lpstr>НАЧАЛ ВЕЧЕР НАСТУПАТЬ , САМ РЕШАЙ ВО ЧТО ИГРАТЬ.</vt:lpstr>
      <vt:lpstr>ВСКОРЕ НОЧЬ НАСТУПИТ, ВСЕМ НАМ СПАТЬ ПОРА,  СПАТЬ МЫ БУДЕМ КРЕПКО,  ДО САМОГО УТРА.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Вставьте имя</cp:lastModifiedBy>
  <cp:revision>56</cp:revision>
  <dcterms:modified xsi:type="dcterms:W3CDTF">2013-06-10T07:07:43Z</dcterms:modified>
</cp:coreProperties>
</file>