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62" r:id="rId5"/>
    <p:sldId id="263" r:id="rId6"/>
    <p:sldId id="264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08" autoAdjust="0"/>
    <p:restoredTop sz="94660"/>
  </p:normalViewPr>
  <p:slideViewPr>
    <p:cSldViewPr>
      <p:cViewPr varScale="1">
        <p:scale>
          <a:sx n="35" d="100"/>
          <a:sy n="35" d="100"/>
        </p:scale>
        <p:origin x="-70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6E0829-66E8-4820-86C8-37C1ED7931FF}" type="datetimeFigureOut">
              <a:rPr lang="ru-RU" smtClean="0"/>
              <a:pPr/>
              <a:t>16.06.2013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BEB9D0F-A88A-41A4-B877-2E003DC712F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E:\&#1074;&#1086;&#1087;&#1088;&#1086;&#1089;%20&#1085;&#1072;%20&#1079;&#1072;&#1089;\Orkestr%20-%20'.mp3" TargetMode="External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file:///E:\&#1074;&#1086;&#1087;&#1088;&#1086;&#1089;%20&#1085;&#1072;%20&#1079;&#1072;&#1089;\4%20-%20GONG%20-%20.mp3" TargetMode="External"/><Relationship Id="rId1" Type="http://schemas.openxmlformats.org/officeDocument/2006/relationships/audio" Target="file:///E:\&#1074;&#1086;&#1087;&#1088;&#1086;&#1089;%20&#1085;&#1072;%20&#1079;&#1072;&#1089;\tikan'e%20-%20chasov%20.mp3" TargetMode="Externa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6.png"/><Relationship Id="rId2" Type="http://schemas.openxmlformats.org/officeDocument/2006/relationships/audio" Target="file:///E:\&#1074;&#1086;&#1087;&#1088;&#1086;&#1089;%20&#1085;&#1072;%20&#1079;&#1072;&#1089;\tikan'e%20-%20chasov%20.mp3" TargetMode="External"/><Relationship Id="rId1" Type="http://schemas.openxmlformats.org/officeDocument/2006/relationships/audio" Target="file:///E:\&#1074;&#1086;&#1087;&#1088;&#1086;&#1089;%20&#1085;&#1072;%20&#1079;&#1072;&#1089;\4%20-%20GONG%20-%20.mp3" TargetMode="Externa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file:///E:\&#1074;&#1086;&#1087;&#1088;&#1086;&#1089;%20&#1085;&#1072;%20&#1079;&#1072;&#1089;\4%20-%20GONG%20-%20.mp3" TargetMode="External"/><Relationship Id="rId1" Type="http://schemas.openxmlformats.org/officeDocument/2006/relationships/audio" Target="file:///E:\&#1074;&#1086;&#1087;&#1088;&#1086;&#1089;%20&#1085;&#1072;%20&#1079;&#1072;&#1089;\tikan'e%20-%20chasov%20.mp3" TargetMode="Externa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slideLayout" Target="../slideLayouts/slideLayout1.xml"/><Relationship Id="rId7" Type="http://schemas.openxmlformats.org/officeDocument/2006/relationships/image" Target="../media/image11.png"/><Relationship Id="rId2" Type="http://schemas.openxmlformats.org/officeDocument/2006/relationships/audio" Target="file:///E:\&#1074;&#1086;&#1087;&#1088;&#1086;&#1089;%20&#1085;&#1072;%20&#1079;&#1072;&#1089;\4%20-%20GONG%20-%20.mp3" TargetMode="External"/><Relationship Id="rId1" Type="http://schemas.openxmlformats.org/officeDocument/2006/relationships/audio" Target="file:///E:\&#1074;&#1086;&#1087;&#1088;&#1086;&#1089;%20&#1085;&#1072;%20&#1079;&#1072;&#1089;\tikan'e%20-%20chasov%20.mp3" TargetMode="Externa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6" descr="0_97080_31e99784_X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989138"/>
            <a:ext cx="2813050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611560" y="260648"/>
            <a:ext cx="8064896" cy="1800200"/>
          </a:xfrm>
          <a:prstGeom prst="rect">
            <a:avLst/>
          </a:prstGeom>
          <a:noFill/>
        </p:spPr>
        <p:txBody>
          <a:bodyPr>
            <a:prstTxWarp prst="textWave4">
              <a:avLst>
                <a:gd name="adj1" fmla="val 6250"/>
                <a:gd name="adj2" fmla="val -349"/>
              </a:avLst>
            </a:prstTxWarp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i="1" dirty="0">
                <a:solidFill>
                  <a:srgbClr val="FF3300"/>
                </a:solidFill>
                <a:effectLst>
                  <a:glow rad="228600">
                    <a:schemeClr val="accent2">
                      <a:satMod val="175000"/>
                      <a:alpha val="40000"/>
                    </a:schemeClr>
                  </a:glow>
                </a:effectLst>
                <a:latin typeface="+mn-lt"/>
                <a:cs typeface="+mn-cs"/>
              </a:rPr>
              <a:t>Вопрос на засыпку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707904" y="5657671"/>
            <a:ext cx="4824536" cy="120032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7200" b="1" spc="300" dirty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+mn-lt"/>
                <a:cs typeface="+mn-cs"/>
              </a:rPr>
              <a:t>Викторина</a:t>
            </a:r>
          </a:p>
        </p:txBody>
      </p:sp>
      <p:pic>
        <p:nvPicPr>
          <p:cNvPr id="5" name="Рисунок 7" descr="0_7f858_88159389_XL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76825" y="2060575"/>
            <a:ext cx="4067175" cy="4068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Orkestr - '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675688" y="62372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95288" y="6492875"/>
            <a:ext cx="8137525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3896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3">
                <a:lumMod val="75000"/>
                <a:alpha val="97000"/>
              </a:schemeClr>
            </a:gs>
            <a:gs pos="50000">
              <a:srgbClr val="FFC000">
                <a:alpha val="72000"/>
              </a:srgbClr>
            </a:gs>
            <a:gs pos="100000">
              <a:srgbClr val="FF0000">
                <a:alpha val="74000"/>
              </a:srgb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5" descr="0_7a5fd_f8b29142_XL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748088" y="0"/>
            <a:ext cx="53959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Заголовок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772400" cy="1470025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rmAutofit/>
          </a:bodyPr>
          <a:lstStyle/>
          <a:p>
            <a:pPr marL="1143000" indent="-1143000" eaLnBrk="1" fontAlgn="auto" hangingPunct="1">
              <a:spcAft>
                <a:spcPts val="0"/>
              </a:spcAft>
              <a:defRPr/>
            </a:pPr>
            <a:r>
              <a:rPr lang="en-US" sz="7200" b="1" dirty="0" smtClean="0">
                <a:ln w="381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I </a:t>
            </a:r>
            <a:r>
              <a:rPr lang="ru-RU" sz="7200" b="1" dirty="0" smtClean="0">
                <a:ln w="381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Раунд</a:t>
            </a:r>
            <a:endParaRPr lang="ru-RU" sz="7200" b="1" dirty="0">
              <a:ln w="38100">
                <a:solidFill>
                  <a:schemeClr val="accent2">
                    <a:lumMod val="75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0" y="2708920"/>
            <a:ext cx="8424936" cy="2232248"/>
          </a:xfrm>
          <a:extLst>
            <a:ext uri="{909E8E84-426E-40DD-AFC4-6F175D3DCCD1}"/>
            <a:ext uri="{91240B29-F687-4F45-9708-019B960494DF}"/>
          </a:extLst>
        </p:spPr>
        <p:txBody>
          <a:bodyPr rtlCol="0"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88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Мир вокруг нас</a:t>
            </a:r>
            <a:endParaRPr lang="ru-RU" sz="88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pic>
        <p:nvPicPr>
          <p:cNvPr id="5" name="Рисунок 4" descr="0_52416_495803ac_L.pn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8913"/>
            <a:ext cx="2778125" cy="2109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7" descr="74694523_024467501.pn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415213" y="2205038"/>
            <a:ext cx="1728787" cy="1227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8" descr="ukraschenie_17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23850" y="3633788"/>
            <a:ext cx="2879725" cy="32242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900113" y="6356350"/>
            <a:ext cx="7559675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6">
                <a:lumMod val="75000"/>
              </a:schemeClr>
            </a:gs>
            <a:gs pos="50000">
              <a:srgbClr val="FFFF00"/>
            </a:gs>
            <a:gs pos="100000">
              <a:srgbClr val="92D05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88640"/>
            <a:ext cx="3960440" cy="341632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  <a:cs typeface="+mn-cs"/>
              </a:rPr>
              <a:t>Кого называют «кораблем пустыни?»</a:t>
            </a: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03800" y="3644900"/>
            <a:ext cx="3754438" cy="257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5651500" y="2997200"/>
            <a:ext cx="2520950" cy="4619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Льва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5580063" y="6396038"/>
            <a:ext cx="3024187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Верблюда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971550" y="6396038"/>
            <a:ext cx="24479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chemeClr val="accent6">
                    <a:lumMod val="50000"/>
                  </a:schemeClr>
                </a:solidFill>
                <a:latin typeface="+mn-lt"/>
                <a:cs typeface="+mn-cs"/>
              </a:rPr>
              <a:t>Змею</a:t>
            </a:r>
          </a:p>
        </p:txBody>
      </p:sp>
      <p:pic>
        <p:nvPicPr>
          <p:cNvPr id="7" name="Рисунок 8" descr="lion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363" y="260350"/>
            <a:ext cx="3825875" cy="2520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9" descr="x_e2a10101.jpgZMEYA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8313" y="3703638"/>
            <a:ext cx="3671887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ikan'e - chasov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 - GONG -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1"/>
          <p:cNvSpPr>
            <a:spLocks noGrp="1"/>
          </p:cNvSpPr>
          <p:nvPr>
            <p:ph type="ftr" sz="quarter" idx="11"/>
          </p:nvPr>
        </p:nvSpPr>
        <p:spPr>
          <a:xfrm>
            <a:off x="900113" y="6237288"/>
            <a:ext cx="7416800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5">
                <a:lumMod val="40000"/>
                <a:lumOff val="60000"/>
              </a:scheme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499992" y="260648"/>
            <a:ext cx="4644008" cy="2308324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800" b="1" spc="5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Какая </a:t>
            </a:r>
            <a:r>
              <a:rPr lang="ru-RU" sz="4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+mn-lt"/>
                <a:cs typeface="+mn-cs"/>
              </a:rPr>
              <a:t>птица выводит птенцов зимой?</a:t>
            </a:r>
          </a:p>
        </p:txBody>
      </p:sp>
      <p:pic>
        <p:nvPicPr>
          <p:cNvPr id="3" name="Рисунок 3" descr="e67126ae1f3b753f1d60552171bf85_thumb.jpg"/>
          <p:cNvPicPr>
            <a:picLocks noChangeAspect="1"/>
          </p:cNvPicPr>
          <p:nvPr/>
        </p:nvPicPr>
        <p:blipFill>
          <a:blip r:embed="rId4" cstate="print"/>
          <a:srcRect l="10625" t="5901" r="6688" b="10101"/>
          <a:stretch>
            <a:fillRect/>
          </a:stretch>
        </p:blipFill>
        <p:spPr bwMode="auto">
          <a:xfrm>
            <a:off x="395288" y="188913"/>
            <a:ext cx="3600450" cy="2743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4" descr="foto239.jpg"/>
          <p:cNvPicPr>
            <a:picLocks noChangeAspect="1"/>
          </p:cNvPicPr>
          <p:nvPr/>
        </p:nvPicPr>
        <p:blipFill>
          <a:blip r:embed="rId5" cstate="print"/>
          <a:srcRect l="3539" t="5901" r="16795" b="13251"/>
          <a:stretch>
            <a:fillRect/>
          </a:stretch>
        </p:blipFill>
        <p:spPr bwMode="auto">
          <a:xfrm>
            <a:off x="323850" y="3357563"/>
            <a:ext cx="3887788" cy="2959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0b028aa148db86f5a661d45f843f1126.jpeg"/>
          <p:cNvPicPr>
            <a:picLocks noChangeAspect="1"/>
          </p:cNvPicPr>
          <p:nvPr/>
        </p:nvPicPr>
        <p:blipFill>
          <a:blip r:embed="rId6" cstate="print"/>
          <a:srcRect l="12988" t="9769" b="4851"/>
          <a:stretch>
            <a:fillRect/>
          </a:stretch>
        </p:blipFill>
        <p:spPr bwMode="auto">
          <a:xfrm>
            <a:off x="4716463" y="3357563"/>
            <a:ext cx="3932237" cy="287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755650" y="2924175"/>
            <a:ext cx="28082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Ворона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1258888" y="6396038"/>
            <a:ext cx="187325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Клёст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5724525" y="6308725"/>
            <a:ext cx="2376488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Снегирь</a:t>
            </a:r>
          </a:p>
        </p:txBody>
      </p:sp>
      <p:pic>
        <p:nvPicPr>
          <p:cNvPr id="9" name="4 - GONG -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tikan'e - chasov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827088" y="6165850"/>
            <a:ext cx="7561262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078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20977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5">
                <a:lumMod val="60000"/>
                <a:lumOff val="40000"/>
              </a:schemeClr>
            </a:gs>
            <a:gs pos="8000">
              <a:srgbClr val="00B0F0">
                <a:alpha val="47000"/>
              </a:srgbClr>
            </a:gs>
            <a:gs pos="75000">
              <a:srgbClr val="FF99FF">
                <a:alpha val="75000"/>
              </a:srgbClr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180528" y="0"/>
            <a:ext cx="9324528" cy="101566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n-lt"/>
                <a:cs typeface="+mn-cs"/>
              </a:rPr>
              <a:t>Где живут пингвины?</a:t>
            </a:r>
          </a:p>
        </p:txBody>
      </p:sp>
      <p:pic>
        <p:nvPicPr>
          <p:cNvPr id="3" name="Рисунок 2" descr="21-33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0825" y="1052513"/>
            <a:ext cx="3744913" cy="2808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iceberg_nasa.small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787900" y="1052513"/>
            <a:ext cx="3671888" cy="269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5" descr="арктика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619250" y="4289425"/>
            <a:ext cx="4897438" cy="2568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6"/>
          <p:cNvSpPr txBox="1">
            <a:spLocks noChangeArrowheads="1"/>
          </p:cNvSpPr>
          <p:nvPr/>
        </p:nvSpPr>
        <p:spPr bwMode="auto">
          <a:xfrm>
            <a:off x="179388" y="3860800"/>
            <a:ext cx="151288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Африка</a:t>
            </a:r>
          </a:p>
        </p:txBody>
      </p:sp>
      <p:sp>
        <p:nvSpPr>
          <p:cNvPr id="7" name="TextBox 7"/>
          <p:cNvSpPr txBox="1">
            <a:spLocks noChangeArrowheads="1"/>
          </p:cNvSpPr>
          <p:nvPr/>
        </p:nvSpPr>
        <p:spPr bwMode="auto">
          <a:xfrm>
            <a:off x="6443663" y="6396038"/>
            <a:ext cx="24844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b="1">
                <a:latin typeface="Calibri" pitchFamily="34" charset="0"/>
              </a:rPr>
              <a:t>Северный полюс</a:t>
            </a:r>
          </a:p>
        </p:txBody>
      </p:sp>
      <p:sp>
        <p:nvSpPr>
          <p:cNvPr id="8" name="TextBox 8"/>
          <p:cNvSpPr txBox="1">
            <a:spLocks noChangeArrowheads="1"/>
          </p:cNvSpPr>
          <p:nvPr/>
        </p:nvSpPr>
        <p:spPr bwMode="auto">
          <a:xfrm>
            <a:off x="6875463" y="3789363"/>
            <a:ext cx="2268537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latin typeface="Calibri" pitchFamily="34" charset="0"/>
              </a:rPr>
              <a:t>Южный полюс</a:t>
            </a:r>
          </a:p>
        </p:txBody>
      </p:sp>
      <p:pic>
        <p:nvPicPr>
          <p:cNvPr id="9" name="tikan'e - chasov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4 - GONG -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Нижний колонтитул 12"/>
          <p:cNvSpPr>
            <a:spLocks noGrp="1"/>
          </p:cNvSpPr>
          <p:nvPr>
            <p:ph type="ftr" sz="quarter" idx="11"/>
          </p:nvPr>
        </p:nvSpPr>
        <p:spPr>
          <a:xfrm>
            <a:off x="539750" y="6237288"/>
            <a:ext cx="7056438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7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78" fill="hold"/>
                                        <p:tgtEl>
                                          <p:spTgt spid="1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0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30000">
              <a:schemeClr val="accent6">
                <a:lumMod val="75000"/>
                <a:alpha val="66000"/>
              </a:schemeClr>
            </a:gs>
            <a:gs pos="55000">
              <a:srgbClr val="FFC000"/>
            </a:gs>
            <a:gs pos="75000">
              <a:srgbClr val="92D050"/>
            </a:gs>
          </a:gsLst>
          <a:path path="shape">
            <a:fillToRect l="50000" t="50000" r="50000" b="5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9512" y="188640"/>
            <a:ext cx="4320480" cy="3170099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+mn-lt"/>
                <a:cs typeface="+mn-cs"/>
              </a:rPr>
              <a:t>Как называется книга, куда заносят редкие виды растений, птиц, животных?</a:t>
            </a:r>
          </a:p>
        </p:txBody>
      </p:sp>
      <p:pic>
        <p:nvPicPr>
          <p:cNvPr id="3" name="Picture 6" descr="http://files.zveroforma.ru/world_jamahiriya/wj_photo/greenpics/kniga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850" y="4149725"/>
            <a:ext cx="2857500" cy="2466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Picture 7" descr="C:\Users\Марина\Desktop\Мамочка\ПрезентацияМир вокруг нас\5n(4)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500563" y="3789363"/>
            <a:ext cx="4356100" cy="2700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9" descr="http://t3.gstatic.com/images?q=tbn:ANd9GcQp_iomE9O1nVoGG4aiJs_y8_qpiLjPHS3S0I7y1gNVFbdJqbSGtw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003800" y="260350"/>
            <a:ext cx="3929063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tikan'e - chasov 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839200" y="616585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4 - GONG - 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Нижний колонтитул 9"/>
          <p:cNvSpPr>
            <a:spLocks noGrp="1"/>
          </p:cNvSpPr>
          <p:nvPr>
            <p:ph type="ftr" sz="quarter" idx="11"/>
          </p:nvPr>
        </p:nvSpPr>
        <p:spPr>
          <a:xfrm>
            <a:off x="1042988" y="6492875"/>
            <a:ext cx="6697662" cy="365125"/>
          </a:xfrm>
        </p:spPr>
        <p:txBody>
          <a:bodyPr/>
          <a:lstStyle/>
          <a:p>
            <a:pPr>
              <a:defRPr/>
            </a:pPr>
            <a:r>
              <a:rPr lang="ru-RU" dirty="0"/>
              <a:t>Презентацию подготовила Буклагина Людмила Викторовна, ГБДОУ №41 Центрального района СПб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77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6078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>
                <p:cTn id="13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122</Words>
  <Application>Microsoft Office PowerPoint</Application>
  <PresentationFormat>Экран (4:3)</PresentationFormat>
  <Paragraphs>23</Paragraphs>
  <Slides>6</Slides>
  <Notes>0</Notes>
  <HiddenSlides>0</HiddenSlides>
  <MMClips>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7" baseType="lpstr">
      <vt:lpstr>Тема Office</vt:lpstr>
      <vt:lpstr>Слайд 1</vt:lpstr>
      <vt:lpstr>I Раунд</vt:lpstr>
      <vt:lpstr>Слайд 3</vt:lpstr>
      <vt:lpstr>Слайд 4</vt:lpstr>
      <vt:lpstr>Слайд 5</vt:lpstr>
      <vt:lpstr>Слайд 6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Марина</dc:creator>
  <cp:lastModifiedBy>Марина</cp:lastModifiedBy>
  <cp:revision>7</cp:revision>
  <dcterms:created xsi:type="dcterms:W3CDTF">2013-06-16T17:52:44Z</dcterms:created>
  <dcterms:modified xsi:type="dcterms:W3CDTF">2013-06-16T18:31:39Z</dcterms:modified>
</cp:coreProperties>
</file>