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8EBD-AEAD-4EBA-A568-DBDE08E81EE9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218-A5E1-477E-A116-26CEB03A9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8EBD-AEAD-4EBA-A568-DBDE08E81EE9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218-A5E1-477E-A116-26CEB03A9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8EBD-AEAD-4EBA-A568-DBDE08E81EE9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218-A5E1-477E-A116-26CEB03A9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8EBD-AEAD-4EBA-A568-DBDE08E81EE9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218-A5E1-477E-A116-26CEB03A9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8EBD-AEAD-4EBA-A568-DBDE08E81EE9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218-A5E1-477E-A116-26CEB03A9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8EBD-AEAD-4EBA-A568-DBDE08E81EE9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218-A5E1-477E-A116-26CEB03A9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8EBD-AEAD-4EBA-A568-DBDE08E81EE9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218-A5E1-477E-A116-26CEB03A9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8EBD-AEAD-4EBA-A568-DBDE08E81EE9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218-A5E1-477E-A116-26CEB03A9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8EBD-AEAD-4EBA-A568-DBDE08E81EE9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218-A5E1-477E-A116-26CEB03A9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8EBD-AEAD-4EBA-A568-DBDE08E81EE9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218-A5E1-477E-A116-26CEB03A9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8EBD-AEAD-4EBA-A568-DBDE08E81EE9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218-A5E1-477E-A116-26CEB03A9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8EBD-AEAD-4EBA-A568-DBDE08E81EE9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0F218-A5E1-477E-A116-26CEB03A9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675" y="332656"/>
            <a:ext cx="81587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Консультация для родителей</a:t>
            </a:r>
            <a:endParaRPr lang="ru-RU" sz="48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988840"/>
            <a:ext cx="69317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Comic Sans MS" pitchFamily="66" charset="0"/>
                <a:cs typeface="DaunPenh" pitchFamily="2" charset="0"/>
              </a:rPr>
              <a:t>«Самые детские музеи </a:t>
            </a:r>
          </a:p>
          <a:p>
            <a:pPr algn="ctr"/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Comic Sans MS" pitchFamily="66" charset="0"/>
                <a:cs typeface="DaunPenh" pitchFamily="2" charset="0"/>
              </a:rPr>
              <a:t>  Санкт-Петербурга»</a:t>
            </a:r>
            <a:endParaRPr lang="ru-RU" sz="44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Comic Sans MS" pitchFamily="66" charset="0"/>
              <a:cs typeface="DaunPenh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107270"/>
            <a:ext cx="4274025" cy="2750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611560" y="188640"/>
            <a:ext cx="2664296" cy="1944216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251520" y="260648"/>
            <a:ext cx="3528392" cy="216024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548680"/>
            <a:ext cx="56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м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0"/>
            <a:ext cx="4503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Сады бабочек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627784" y="3789040"/>
            <a:ext cx="2304256" cy="1008112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2195736" y="3717032"/>
            <a:ext cx="3248744" cy="216024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27784" y="3789040"/>
            <a:ext cx="56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м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5903640" y="1484784"/>
            <a:ext cx="2664296" cy="1512168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5615608" y="1484784"/>
            <a:ext cx="3528392" cy="216024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72200" y="1556792"/>
            <a:ext cx="56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м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620688"/>
            <a:ext cx="21863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Чкаловская»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Ропшинская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ул., д. 17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«Владимирская»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Ул. Правды, д. 12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6951" y="4005064"/>
            <a:ext cx="1772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«Садовая»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Мучной пер., д. 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8715" y="1988840"/>
            <a:ext cx="291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«Технологический институт»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Московский пр., д. 40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220486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Сады живых бабочек</a:t>
            </a:r>
          </a:p>
          <a:p>
            <a:r>
              <a:rPr lang="ru-RU" b="1" dirty="0" smtClean="0">
                <a:latin typeface="Comic Sans MS" pitchFamily="66" charset="0"/>
              </a:rPr>
              <a:t> «</a:t>
            </a:r>
            <a:r>
              <a:rPr lang="ru-RU" b="1" dirty="0" err="1" smtClean="0">
                <a:latin typeface="Comic Sans MS" pitchFamily="66" charset="0"/>
              </a:rPr>
              <a:t>Миндо</a:t>
            </a:r>
            <a:r>
              <a:rPr lang="ru-RU" b="1" dirty="0" smtClean="0">
                <a:latin typeface="Comic Sans MS" pitchFamily="66" charset="0"/>
              </a:rPr>
              <a:t>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Здесь можно увидеть, как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бабочки появляются на свет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5445224"/>
            <a:ext cx="50994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Музей живых бабочек «Тропический рай»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Здесь можно покормить бабочек прямо с рук!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Только захвати банан или апельсин – любимые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Лакомства тропических бабочек.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57350" y="3212976"/>
            <a:ext cx="33073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Выставка «Мир бабочек»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выставке рядом с бабочками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живут тропические птицы.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Можно увидеть, как они «играют»,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вместе.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869160"/>
            <a:ext cx="2809875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052736"/>
            <a:ext cx="205686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1857375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0280" y="548680"/>
            <a:ext cx="35752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Детское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время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музеях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88640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276872"/>
            <a:ext cx="8387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 Петербурге – 200 музеев! Мы побывали в некоторых из них,</a:t>
            </a:r>
          </a:p>
          <a:p>
            <a:r>
              <a:rPr lang="ru-RU" dirty="0" smtClean="0">
                <a:latin typeface="Comic Sans MS" pitchFamily="66" charset="0"/>
              </a:rPr>
              <a:t>Остальные вы можете разведать самостоятельно. А мы поделимся с </a:t>
            </a:r>
          </a:p>
          <a:p>
            <a:r>
              <a:rPr lang="ru-RU" dirty="0" smtClean="0">
                <a:latin typeface="Comic Sans MS" pitchFamily="66" charset="0"/>
              </a:rPr>
              <a:t>вами секретной информацией: когда в музеях начинается детское время.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0964" y="3573016"/>
            <a:ext cx="7343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Детские дни в Петербурге </a:t>
            </a:r>
            <a:r>
              <a:rPr lang="ru-RU" dirty="0" smtClean="0"/>
              <a:t>(</a:t>
            </a:r>
            <a:r>
              <a:rPr lang="en-US" dirty="0" err="1" smtClean="0"/>
              <a:t>htt</a:t>
            </a:r>
            <a:r>
              <a:rPr lang="ru-RU" dirty="0" smtClean="0"/>
              <a:t>://</a:t>
            </a:r>
            <a:r>
              <a:rPr lang="en-US" dirty="0" smtClean="0"/>
              <a:t>www.museum12345.ru/</a:t>
            </a:r>
            <a:r>
              <a:rPr lang="ru-RU" dirty="0" smtClean="0"/>
              <a:t>). Фестиваль</a:t>
            </a:r>
          </a:p>
          <a:p>
            <a:r>
              <a:rPr lang="ru-RU" dirty="0" smtClean="0"/>
              <a:t>Проходит во время осенних каникул. Это две недели игр, увлекательных</a:t>
            </a:r>
          </a:p>
          <a:p>
            <a:r>
              <a:rPr lang="ru-RU" dirty="0" smtClean="0"/>
              <a:t>занятий и маршрутов-приключений в музеях города.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9308" y="4581128"/>
            <a:ext cx="7304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Детское время в </a:t>
            </a:r>
            <a:r>
              <a:rPr lang="ru-RU" b="1" dirty="0" err="1" smtClean="0">
                <a:latin typeface="Comic Sans MS" pitchFamily="66" charset="0"/>
              </a:rPr>
              <a:t>Лофт</a:t>
            </a:r>
            <a:r>
              <a:rPr lang="ru-RU" b="1" dirty="0" smtClean="0">
                <a:latin typeface="Comic Sans MS" pitchFamily="66" charset="0"/>
              </a:rPr>
              <a:t> Проекте этажи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www.loftprojectetagi.ru/projects/kids-time/).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четвергам 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Субботам в 15.00 в «Этажах» проходят детские мастер классы. Участие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только заранее записаться.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0374" y="5949280"/>
            <a:ext cx="809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18 мая – Международный день музеев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этот день многие музеи можно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посетить бесплатно – и поучаствовать в праздничных программах.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8640"/>
            <a:ext cx="228600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Оксана\Downloads\solnce_gi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16764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5224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Выходные, выходные…</a:t>
            </a:r>
          </a:p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Дни хорошие такие?</a:t>
            </a:r>
          </a:p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 диване полежим?</a:t>
            </a:r>
          </a:p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телевизор поглядим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4293096"/>
            <a:ext cx="44887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Мама, может в зоопарк?</a:t>
            </a:r>
          </a:p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Лучше вместе в магазин,</a:t>
            </a:r>
          </a:p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 потом…..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20688"/>
            <a:ext cx="4139952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327660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21050" indent="355600" algn="ctr">
              <a:buNone/>
              <a:tabLst>
                <a:tab pos="5207000" algn="l"/>
              </a:tabLst>
            </a:pPr>
            <a:r>
              <a:rPr lang="ru-RU" sz="2000" b="1" dirty="0" smtClean="0">
                <a:solidFill>
                  <a:srgbClr val="500000"/>
                </a:solidFill>
                <a:latin typeface="Comic Sans MS" pitchFamily="66" charset="0"/>
                <a:cs typeface="Times New Roman" pitchFamily="18" charset="0"/>
              </a:rPr>
              <a:t>Существует много</a:t>
            </a:r>
          </a:p>
          <a:p>
            <a:pPr marL="3321050" indent="355600" algn="ctr">
              <a:buNone/>
              <a:tabLst>
                <a:tab pos="5207000" algn="l"/>
              </a:tabLst>
            </a:pPr>
            <a:r>
              <a:rPr lang="ru-RU" sz="2000" b="1" dirty="0" smtClean="0">
                <a:solidFill>
                  <a:srgbClr val="500000"/>
                </a:solidFill>
                <a:latin typeface="Comic Sans MS" pitchFamily="66" charset="0"/>
                <a:cs typeface="Times New Roman" pitchFamily="18" charset="0"/>
              </a:rPr>
              <a:t>способов, как провести выходной день вместе с ребенком интересно и увлекательно.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3024336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2060848"/>
            <a:ext cx="81906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Санкт-Петербург – самый-самый город в</a:t>
            </a:r>
          </a:p>
          <a:p>
            <a:pPr indent="541338" algn="just"/>
            <a:r>
              <a:rPr lang="ru-RU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мире! Это знает любой петербуржец.</a:t>
            </a:r>
          </a:p>
          <a:p>
            <a:pPr indent="541338" algn="just"/>
            <a:r>
              <a:rPr lang="ru-RU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Здесь ты найдёшь:</a:t>
            </a:r>
          </a:p>
          <a:p>
            <a:pPr indent="541338"/>
            <a:r>
              <a:rPr lang="ru-RU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самые интересные достопримечательности;</a:t>
            </a:r>
          </a:p>
          <a:p>
            <a:pPr indent="541338"/>
            <a:r>
              <a:rPr lang="ru-RU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самые детские музеи;</a:t>
            </a:r>
          </a:p>
          <a:p>
            <a:pPr indent="541338"/>
            <a:r>
              <a:rPr lang="ru-RU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самые весёлые развлечения!</a:t>
            </a:r>
          </a:p>
          <a:p>
            <a:pPr indent="541338"/>
            <a:endParaRPr lang="ru-RU" b="1" dirty="0" smtClean="0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1338"/>
            <a:r>
              <a:rPr lang="ru-RU" b="1" dirty="0" smtClean="0">
                <a:solidFill>
                  <a:srgbClr val="500000"/>
                </a:solidFill>
                <a:latin typeface="Comic Sans MS" pitchFamily="66" charset="0"/>
                <a:cs typeface="Times New Roman" pitchFamily="18" charset="0"/>
              </a:rPr>
              <a:t>Здесь ты сможешь почувствовать себя великаном.</a:t>
            </a:r>
          </a:p>
          <a:p>
            <a:pPr indent="541338"/>
            <a:r>
              <a:rPr lang="ru-RU" b="1" dirty="0" smtClean="0">
                <a:solidFill>
                  <a:srgbClr val="500000"/>
                </a:solidFill>
                <a:latin typeface="Comic Sans MS" pitchFamily="66" charset="0"/>
                <a:cs typeface="Times New Roman" pitchFamily="18" charset="0"/>
              </a:rPr>
              <a:t>Полюбоваться городом с высоты птичьего полёта.</a:t>
            </a:r>
          </a:p>
          <a:p>
            <a:pPr indent="541338"/>
            <a:r>
              <a:rPr lang="ru-RU" b="1" dirty="0" smtClean="0">
                <a:solidFill>
                  <a:srgbClr val="500000"/>
                </a:solidFill>
                <a:latin typeface="Comic Sans MS" pitchFamily="66" charset="0"/>
                <a:cs typeface="Times New Roman" pitchFamily="18" charset="0"/>
              </a:rPr>
              <a:t>Попасть в прошлое. Встретиться с приведением.</a:t>
            </a:r>
          </a:p>
          <a:p>
            <a:pPr indent="541338" algn="ctr"/>
            <a:endParaRPr lang="ru-RU" b="1" dirty="0" smtClean="0">
              <a:solidFill>
                <a:srgbClr val="5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1338" algn="just"/>
            <a:r>
              <a:rPr lang="ru-RU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indent="541338" algn="just"/>
            <a:r>
              <a:rPr lang="ru-RU" b="1" dirty="0" smtClean="0">
                <a:solidFill>
                  <a:srgbClr val="5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869160"/>
            <a:ext cx="2514600" cy="178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013176"/>
            <a:ext cx="3168352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0"/>
            <a:ext cx="46527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Мини - Петербург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2852936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Мини-город – самая детская из достопримечательностей Петербурга. Он ещё маленький : родился 15 июня 2011 года. Здесь можно вблизи рассмотреть маленькие копии самых интересных зданий и памятников города.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077072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 мини-зданий установлены на мини-карте. Реки и каналы на ней тёмные, улицы – светлые.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Восемь великих архитекторов Петербурга сидят за одним столом рядом  с мини-городом.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 место свободно – оно ждёт великого архитектора будущего.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Святой Пётр, покровитель Петербурга, хранит ключи от мини города.  Дотронься до ключей и загадай желание.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788024" y="620688"/>
            <a:ext cx="2664296" cy="2304256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4427984" y="836712"/>
            <a:ext cx="3528392" cy="216024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88024" y="1124744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Горьковская</a:t>
            </a:r>
          </a:p>
          <a:p>
            <a:r>
              <a:rPr lang="ru-RU" dirty="0" smtClean="0">
                <a:latin typeface="Comic Sans MS" pitchFamily="66" charset="0"/>
              </a:rPr>
              <a:t>   Александровский парк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Время работы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в летнее время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9.00-22.00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32040" y="908720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м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24036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149080"/>
            <a:ext cx="3168352" cy="2238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179512" y="404664"/>
            <a:ext cx="2664296" cy="2664296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0" y="548680"/>
            <a:ext cx="3528392" cy="216024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3568" y="764704"/>
            <a:ext cx="56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м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220486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88640"/>
            <a:ext cx="53500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Сказочный Эрмитаж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7477" y="1196752"/>
            <a:ext cx="47599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Эрмитаже работают коты! Они защищают музей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крыс и мышей. У каждого кота есть свой паспорт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фотографией.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996952"/>
            <a:ext cx="5220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Каждую весну (обычно в марте) в музее проходит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День эрмитажного  кота. В этот день можно попасть на чердак и в подвал Эрмитажа, пообщаться с музейными котами. А ещё- устроить охоту на львов и кошек, которые «прячутся» в залах музея.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5085184"/>
            <a:ext cx="46757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можно поучаствовать в детской экскурсии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«Сказочный Эрмитаж».Прогуляться по Эрмитажу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можно и виртуально, на сайте музея.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290" y="980728"/>
            <a:ext cx="320472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      «</a:t>
            </a:r>
            <a:r>
              <a:rPr lang="ru-RU" sz="1600" b="1" dirty="0" smtClean="0">
                <a:latin typeface="Comic Sans MS" pitchFamily="66" charset="0"/>
              </a:rPr>
              <a:t>Адмиралтейская»</a:t>
            </a:r>
          </a:p>
          <a:p>
            <a:r>
              <a:rPr lang="ru-RU" sz="1600" b="1" dirty="0" smtClean="0">
                <a:latin typeface="Comic Sans MS" pitchFamily="66" charset="0"/>
              </a:rPr>
              <a:t>Дворцовая площадь, </a:t>
            </a:r>
            <a:r>
              <a:rPr lang="ru-RU" sz="1600" b="1" dirty="0" err="1" smtClean="0">
                <a:latin typeface="Comic Sans MS" pitchFamily="66" charset="0"/>
              </a:rPr>
              <a:t>д</a:t>
            </a:r>
            <a:r>
              <a:rPr lang="ru-RU" sz="1600" b="1" dirty="0" smtClean="0">
                <a:latin typeface="Comic Sans MS" pitchFamily="66" charset="0"/>
              </a:rPr>
              <a:t> 2.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С 10.30. до 18.00.</a:t>
            </a:r>
          </a:p>
          <a:p>
            <a:r>
              <a:rPr lang="ru-RU" sz="1600" b="1" dirty="0" smtClean="0">
                <a:latin typeface="Comic Sans MS" pitchFamily="66" charset="0"/>
              </a:rPr>
              <a:t>Выходной-понедельник.</a:t>
            </a:r>
          </a:p>
          <a:p>
            <a:r>
              <a:rPr lang="ru-RU" sz="1600" dirty="0" smtClean="0">
                <a:latin typeface="Comic Sans MS" pitchFamily="66" charset="0"/>
              </a:rPr>
              <a:t>Первый четверг месяца –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Вход бесплатный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3257550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390550"/>
            <a:ext cx="3456384" cy="2296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755576" y="260648"/>
            <a:ext cx="2664296" cy="1296144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56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м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08383" y="188640"/>
            <a:ext cx="3767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Музеи-поезда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475928" y="188640"/>
            <a:ext cx="3528392" cy="216024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940152" y="1484784"/>
            <a:ext cx="2448272" cy="2016224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5364088" y="1484784"/>
            <a:ext cx="3528392" cy="216024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868144" y="1556792"/>
            <a:ext cx="56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м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2442" y="476672"/>
            <a:ext cx="2165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«Садовая»</a:t>
            </a:r>
          </a:p>
          <a:p>
            <a:r>
              <a:rPr lang="ru-RU" sz="1600" b="1" dirty="0" smtClean="0">
                <a:latin typeface="Comic Sans MS" pitchFamily="66" charset="0"/>
              </a:rPr>
              <a:t>Ул. Садовая, д. 50</a:t>
            </a:r>
            <a:endParaRPr lang="ru-RU" sz="1600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1628800"/>
            <a:ext cx="5436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Центральный музей железнодорожного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 транспорта</a:t>
            </a:r>
            <a:r>
              <a:rPr lang="ru-RU" b="1" dirty="0" smtClean="0"/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Любишь игрушечные железные дороги? Тогда обязательно приходите в музей. Паровозики, путеукладчики, электрички – практически все они действующие.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0" y="3356992"/>
            <a:ext cx="3528392" cy="216024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перфолента 23"/>
          <p:cNvSpPr/>
          <p:nvPr/>
        </p:nvSpPr>
        <p:spPr>
          <a:xfrm>
            <a:off x="539552" y="3501008"/>
            <a:ext cx="2664296" cy="1512168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27584" y="3645024"/>
            <a:ext cx="56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м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5275" y="3861048"/>
            <a:ext cx="26869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«</a:t>
            </a:r>
            <a:r>
              <a:rPr lang="ru-RU" sz="1600" b="1" dirty="0" smtClean="0">
                <a:latin typeface="Comic Sans MS" pitchFamily="66" charset="0"/>
              </a:rPr>
              <a:t>Балтийская»</a:t>
            </a:r>
          </a:p>
          <a:p>
            <a:r>
              <a:rPr lang="ru-RU" sz="1600" b="1" dirty="0" err="1" smtClean="0">
                <a:latin typeface="Comic Sans MS" pitchFamily="66" charset="0"/>
              </a:rPr>
              <a:t>Наб</a:t>
            </a:r>
            <a:r>
              <a:rPr lang="ru-RU" sz="1600" b="1" dirty="0" smtClean="0">
                <a:latin typeface="Comic Sans MS" pitchFamily="66" charset="0"/>
              </a:rPr>
              <a:t>. Обводного канала,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д. 118</a:t>
            </a:r>
            <a:endParaRPr lang="ru-RU" sz="1600" b="1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552" y="5085184"/>
            <a:ext cx="45817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Музей железнодорожного транспорта.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Залезть в старинный паровоз, поиграть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прятки в вагончиках, увидеть настоящий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ракетный комплекс можно рядом 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Варшавским вокзалом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92080" y="4005064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Детская железная дорога.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Прокатиться в детском поезде может любой желающий. На детской железной дороге работают только дети.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2200" y="1844824"/>
            <a:ext cx="215956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«Озерки» -</a:t>
            </a:r>
          </a:p>
          <a:p>
            <a:r>
              <a:rPr lang="ru-RU" sz="1600" b="1" dirty="0" smtClean="0">
                <a:latin typeface="Comic Sans MS" pitchFamily="66" charset="0"/>
              </a:rPr>
              <a:t>северная ветка</a:t>
            </a:r>
          </a:p>
          <a:p>
            <a:r>
              <a:rPr lang="ru-RU" sz="1600" b="1" dirty="0" smtClean="0">
                <a:latin typeface="Comic Sans MS" pitchFamily="66" charset="0"/>
              </a:rPr>
              <a:t>Озёрский пр., д. 4</a:t>
            </a:r>
          </a:p>
          <a:p>
            <a:r>
              <a:rPr lang="ru-RU" sz="1600" b="1" dirty="0" smtClean="0">
                <a:latin typeface="Comic Sans MS" pitchFamily="66" charset="0"/>
              </a:rPr>
              <a:t>«</a:t>
            </a:r>
            <a:r>
              <a:rPr lang="ru-RU" sz="1600" b="1" dirty="0" err="1" smtClean="0">
                <a:latin typeface="Comic Sans MS" pitchFamily="66" charset="0"/>
              </a:rPr>
              <a:t>Купчино</a:t>
            </a:r>
            <a:r>
              <a:rPr lang="ru-RU" sz="1600" b="1" dirty="0" smtClean="0">
                <a:latin typeface="Comic Sans MS" pitchFamily="66" charset="0"/>
              </a:rPr>
              <a:t>» -</a:t>
            </a:r>
          </a:p>
          <a:p>
            <a:r>
              <a:rPr lang="ru-RU" sz="1600" b="1" dirty="0" smtClean="0">
                <a:latin typeface="Comic Sans MS" pitchFamily="66" charset="0"/>
              </a:rPr>
              <a:t>южная ветка</a:t>
            </a:r>
            <a:endParaRPr lang="ru-RU" b="1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6992"/>
            <a:ext cx="1702618" cy="157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514975"/>
            <a:ext cx="2857500" cy="134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 t="50000" r="65120" b="-3052"/>
          <a:stretch>
            <a:fillRect/>
          </a:stretch>
        </p:blipFill>
        <p:spPr bwMode="auto">
          <a:xfrm>
            <a:off x="3779912" y="908720"/>
            <a:ext cx="996702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 r="1721" b="46948"/>
          <a:stretch>
            <a:fillRect/>
          </a:stretch>
        </p:blipFill>
        <p:spPr bwMode="auto">
          <a:xfrm>
            <a:off x="5868144" y="3356992"/>
            <a:ext cx="2808312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/>
          <a:srcRect l="37799" t="53052" r="21881" b="528"/>
          <a:stretch>
            <a:fillRect/>
          </a:stretch>
        </p:blipFill>
        <p:spPr bwMode="auto">
          <a:xfrm>
            <a:off x="827584" y="6353944"/>
            <a:ext cx="1152128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95536" y="188640"/>
            <a:ext cx="2664296" cy="1512168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0" y="188640"/>
            <a:ext cx="3528392" cy="216024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332656"/>
            <a:ext cx="56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м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6517" y="0"/>
            <a:ext cx="45972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Музеи мультиков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игрушек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843808" y="3356992"/>
            <a:ext cx="2664296" cy="1728192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2267744" y="3429000"/>
            <a:ext cx="3528392" cy="216024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87824" y="3645024"/>
            <a:ext cx="56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м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6156176" y="1700808"/>
            <a:ext cx="2664296" cy="1512168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5615608" y="1772816"/>
            <a:ext cx="3528392" cy="216024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012160" y="1916832"/>
            <a:ext cx="56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м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548680"/>
            <a:ext cx="2376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«Чернышевская»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Тверская ул., 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д. 23-25</a:t>
            </a:r>
            <a:endParaRPr lang="ru-RU" sz="16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4005064"/>
            <a:ext cx="34360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«Горьковская»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Александровский парк,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д.1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72200" y="2060848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«Василеостровская»</a:t>
            </a:r>
          </a:p>
          <a:p>
            <a:r>
              <a:rPr lang="ru-RU" sz="1600" b="1" dirty="0" smtClean="0">
                <a:latin typeface="Comic Sans MS" pitchFamily="66" charset="0"/>
              </a:rPr>
              <a:t>Камская ул., </a:t>
            </a:r>
            <a:r>
              <a:rPr lang="ru-RU" sz="1600" b="1" dirty="0" err="1" smtClean="0">
                <a:latin typeface="Comic Sans MS" pitchFamily="66" charset="0"/>
              </a:rPr>
              <a:t>д</a:t>
            </a:r>
            <a:r>
              <a:rPr lang="ru-RU" sz="1600" b="1" dirty="0" smtClean="0">
                <a:latin typeface="Comic Sans MS" pitchFamily="66" charset="0"/>
              </a:rPr>
              <a:t> 8</a:t>
            </a:r>
            <a:endParaRPr lang="ru-RU" sz="16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44824"/>
            <a:ext cx="47430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Музей-театр анимации «</a:t>
            </a:r>
            <a:r>
              <a:rPr lang="ru-RU" b="1" dirty="0" err="1" smtClean="0">
                <a:latin typeface="Comic Sans MS" pitchFamily="66" charset="0"/>
              </a:rPr>
              <a:t>Тарабум</a:t>
            </a:r>
            <a:r>
              <a:rPr lang="ru-RU" b="1" dirty="0" smtClean="0">
                <a:latin typeface="Comic Sans MS" pitchFamily="66" charset="0"/>
              </a:rPr>
              <a:t>»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Здесь можно путешествовать по разным мультикам.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ещё можно устроить театр теней и даже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сделать свой мультик.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373216"/>
            <a:ext cx="61206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Музей-театр «</a:t>
            </a:r>
            <a:r>
              <a:rPr lang="ru-RU" b="1" dirty="0" err="1" smtClean="0">
                <a:latin typeface="Comic Sans MS" pitchFamily="66" charset="0"/>
              </a:rPr>
              <a:t>Сказкин</a:t>
            </a:r>
            <a:r>
              <a:rPr lang="ru-RU" b="1" dirty="0" smtClean="0">
                <a:latin typeface="Comic Sans MS" pitchFamily="66" charset="0"/>
              </a:rPr>
              <a:t> дом»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Сказкином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доме» можно посидеть на кроватях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трёх медведей, залезть в ступу Бабы-Яги, или вместе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ней погулять по сказкам.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3356992"/>
            <a:ext cx="30300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Музей кукол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Здесь можно самому сделать куклу оберег, увидеть множество кукол, посетить кукольную мастерскую.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2390775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985792"/>
            <a:ext cx="28575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755576" y="476672"/>
            <a:ext cx="2664296" cy="2088232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323528" y="548680"/>
            <a:ext cx="3528392" cy="216024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764704"/>
            <a:ext cx="56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м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6972" y="0"/>
            <a:ext cx="54661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Музеи занимательной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23528" y="3861048"/>
            <a:ext cx="2664296" cy="2016224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0" y="4005064"/>
            <a:ext cx="3528392" cy="216024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4005064"/>
            <a:ext cx="56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м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4860032" y="2348880"/>
            <a:ext cx="2664296" cy="1584176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4499992" y="2420888"/>
            <a:ext cx="3528392" cy="216024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4048" y="2348880"/>
            <a:ext cx="56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м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980728"/>
            <a:ext cx="2901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«</a:t>
            </a:r>
            <a:r>
              <a:rPr lang="ru-RU" sz="1600" b="1" dirty="0" smtClean="0">
                <a:latin typeface="Comic Sans MS" pitchFamily="66" charset="0"/>
              </a:rPr>
              <a:t>Петроградская»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Ул. Льва Толстого, д. 9а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Бизнес-центр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 «Толстой сквер»</a:t>
            </a:r>
            <a:endParaRPr lang="ru-RU" sz="16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509120"/>
            <a:ext cx="26164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«Площадь </a:t>
            </a:r>
            <a:r>
              <a:rPr lang="ru-RU" sz="1600" b="1" dirty="0" err="1" smtClean="0">
                <a:latin typeface="Comic Sans MS" pitchFamily="66" charset="0"/>
              </a:rPr>
              <a:t>Востания</a:t>
            </a:r>
            <a:r>
              <a:rPr lang="ru-RU" sz="1600" b="1" dirty="0" smtClean="0">
                <a:latin typeface="Comic Sans MS" pitchFamily="66" charset="0"/>
              </a:rPr>
              <a:t>»</a:t>
            </a:r>
          </a:p>
          <a:p>
            <a:r>
              <a:rPr lang="ru-RU" sz="1600" b="1" dirty="0" smtClean="0">
                <a:latin typeface="Comic Sans MS" pitchFamily="66" charset="0"/>
              </a:rPr>
              <a:t>Лиговский пр., д. 30 а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Торговый центр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 «Галерея»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7815" y="2708920"/>
            <a:ext cx="2592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«</a:t>
            </a:r>
            <a:r>
              <a:rPr lang="ru-RU" sz="1600" b="1" dirty="0" smtClean="0">
                <a:latin typeface="Comic Sans MS" pitchFamily="66" charset="0"/>
              </a:rPr>
              <a:t>Горьковская»</a:t>
            </a:r>
          </a:p>
          <a:p>
            <a:r>
              <a:rPr lang="ru-RU" sz="1600" b="1" dirty="0" smtClean="0">
                <a:latin typeface="Comic Sans MS" pitchFamily="66" charset="0"/>
              </a:rPr>
              <a:t>Александровский парк</a:t>
            </a:r>
            <a:r>
              <a:rPr lang="ru-RU" b="1" dirty="0" smtClean="0">
                <a:latin typeface="Comic Sans MS" pitchFamily="66" charset="0"/>
              </a:rPr>
              <a:t>,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д. 4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2708920"/>
            <a:ext cx="447109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Интерактивный музей «</a:t>
            </a:r>
            <a:r>
              <a:rPr lang="ru-RU" b="1" dirty="0" err="1" smtClean="0">
                <a:latin typeface="Comic Sans MS" pitchFamily="66" charset="0"/>
              </a:rPr>
              <a:t>Лабиринтум</a:t>
            </a:r>
            <a:r>
              <a:rPr lang="ru-RU" b="1" dirty="0" smtClean="0">
                <a:latin typeface="Comic Sans MS" pitchFamily="66" charset="0"/>
              </a:rPr>
              <a:t>»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Здесь можно всё! Заблудиться в лабиринте,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поймать молнию, оказаться внутри мыльного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пузыря.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95936" y="3717032"/>
            <a:ext cx="5148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             Планетарий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обсерватории можно посмотреть в телескоп на Луну. В зале «космическое путешествие» - совершить полёт в космос, прогуляться по звёздному небу и найти своё созвездие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-396552" y="58772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Интерактивный научно-развлекательный центр</a:t>
            </a:r>
          </a:p>
          <a:p>
            <a:r>
              <a:rPr lang="ru-RU" b="1" dirty="0" smtClean="0">
                <a:latin typeface="Comic Sans MS" pitchFamily="66" charset="0"/>
              </a:rPr>
              <a:t>                                               «Уникум»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273225"/>
            <a:ext cx="4530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Здесь можно устроить небольшое землетрясение,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Разогнать облака, запустить ракету.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248275"/>
            <a:ext cx="2857500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908720"/>
            <a:ext cx="285750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95536" y="1196752"/>
            <a:ext cx="2664296" cy="144016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0" y="1196752"/>
            <a:ext cx="3528392" cy="268608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1196752"/>
            <a:ext cx="56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м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660" y="188640"/>
            <a:ext cx="49670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Грандмакет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Россия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700808"/>
            <a:ext cx="2630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«Московские ворота»</a:t>
            </a:r>
          </a:p>
          <a:p>
            <a:r>
              <a:rPr lang="ru-RU" sz="1600" b="1" dirty="0" smtClean="0">
                <a:latin typeface="Comic Sans MS" pitchFamily="66" charset="0"/>
              </a:rPr>
              <a:t>Цветочная улица, д. </a:t>
            </a:r>
            <a:r>
              <a:rPr lang="ru-RU" sz="1600" dirty="0" smtClean="0">
                <a:latin typeface="Comic Sans MS" pitchFamily="66" charset="0"/>
              </a:rPr>
              <a:t>16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924944"/>
            <a:ext cx="48661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Грандмакета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тридцать тысяч маленьких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человечков. Некоторые двигаются, если нажимать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специальные кнопки на бортике макета. Когда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начинается ночь, загораются огоньки в окнах домов.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Лесной пожар тушат пожарные. Машины ездят по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дорогам, железные дороги с поездами. Есть даже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летающая тарелка с инопланетянами.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1844824"/>
            <a:ext cx="4769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Россия - самая большая страна в мире!</a:t>
            </a:r>
          </a:p>
          <a:p>
            <a:r>
              <a:rPr lang="ru-RU" b="1" dirty="0" smtClean="0">
                <a:latin typeface="Comic Sans MS" pitchFamily="66" charset="0"/>
              </a:rPr>
              <a:t>А в </a:t>
            </a:r>
            <a:r>
              <a:rPr lang="ru-RU" b="1" dirty="0" err="1" smtClean="0">
                <a:latin typeface="Comic Sans MS" pitchFamily="66" charset="0"/>
              </a:rPr>
              <a:t>Грандмакете</a:t>
            </a:r>
            <a:r>
              <a:rPr lang="ru-RU" b="1" dirty="0" smtClean="0">
                <a:latin typeface="Comic Sans MS" pitchFamily="66" charset="0"/>
              </a:rPr>
              <a:t> всю Россию можно</a:t>
            </a:r>
          </a:p>
          <a:p>
            <a:r>
              <a:rPr lang="ru-RU" b="1" dirty="0" smtClean="0">
                <a:latin typeface="Comic Sans MS" pitchFamily="66" charset="0"/>
              </a:rPr>
              <a:t>обойти за несколько минут!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284984"/>
            <a:ext cx="283845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676400" cy="1485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941168"/>
            <a:ext cx="3563791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1000</Words>
  <Application>Microsoft Office PowerPoint</Application>
  <PresentationFormat>Экран (4:3)</PresentationFormat>
  <Paragraphs>180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2</cp:revision>
  <dcterms:created xsi:type="dcterms:W3CDTF">2013-10-17T16:15:38Z</dcterms:created>
  <dcterms:modified xsi:type="dcterms:W3CDTF">2013-10-17T16:43:34Z</dcterms:modified>
</cp:coreProperties>
</file>