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7" r:id="rId6"/>
    <p:sldId id="270" r:id="rId7"/>
    <p:sldId id="262" r:id="rId8"/>
    <p:sldId id="265" r:id="rId9"/>
    <p:sldId id="263" r:id="rId10"/>
    <p:sldId id="266" r:id="rId11"/>
    <p:sldId id="264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E003-814E-44E7-8A7C-BA5BB3A0F1D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7604-47F0-4ACA-8B9D-A0376E2F7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eisk.info/images/about-yeisk/chernomorska-zing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290"/>
            <a:ext cx="1636712" cy="14620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Ейск</a:t>
            </a:r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64347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57562"/>
            <a:ext cx="2071712" cy="32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 </a:t>
            </a:r>
            <a:r>
              <a:rPr lang="ru-RU" sz="3600" i="1" dirty="0"/>
              <a:t>парке имени М. Горького находится бюст дважды Героя Советского Союза Тимофея Тимофеевича </a:t>
            </a:r>
            <a:r>
              <a:rPr lang="ru-RU" sz="3600" i="1" dirty="0" err="1"/>
              <a:t>Хрюкина</a:t>
            </a:r>
            <a:r>
              <a:rPr lang="ru-RU" sz="3600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I:\Documents and Settings\Администратор\Рабочий стол\hriukin.jpg"/>
          <p:cNvPicPr>
            <a:picLocks noChangeAspect="1" noChangeArrowheads="1"/>
          </p:cNvPicPr>
          <p:nvPr/>
        </p:nvPicPr>
        <p:blipFill>
          <a:blip r:embed="rId2" cstate="print"/>
          <a:srcRect r="3773" b="6603"/>
          <a:stretch>
            <a:fillRect/>
          </a:stretch>
        </p:blipFill>
        <p:spPr bwMode="auto">
          <a:xfrm>
            <a:off x="1214414" y="285728"/>
            <a:ext cx="2643206" cy="4714908"/>
          </a:xfrm>
          <a:prstGeom prst="rect">
            <a:avLst/>
          </a:prstGeom>
          <a:noFill/>
        </p:spPr>
      </p:pic>
      <p:pic>
        <p:nvPicPr>
          <p:cNvPr id="7171" name="Picture 3" descr="I:\Documents and Settings\Администратор\Рабочий стол\300_hriu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2571758" cy="488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i="1" dirty="0"/>
              <a:t>Памятник </a:t>
            </a:r>
            <a:r>
              <a:rPr lang="ru-RU" sz="3600" i="1" dirty="0" smtClean="0"/>
              <a:t>Сергею </a:t>
            </a:r>
            <a:r>
              <a:rPr lang="ru-RU" sz="3600" i="1" dirty="0" err="1" smtClean="0"/>
              <a:t>Демьяновичу</a:t>
            </a:r>
            <a:r>
              <a:rPr lang="ru-RU" sz="3600" i="1" dirty="0" smtClean="0"/>
              <a:t> Роману</a:t>
            </a:r>
            <a:endParaRPr lang="ru-RU" sz="3600" i="1" dirty="0"/>
          </a:p>
        </p:txBody>
      </p:sp>
      <p:pic>
        <p:nvPicPr>
          <p:cNvPr id="5122" name="Picture 2" descr="I:\Documents and Settings\Администратор\Рабочий стол\300_roman.jpg"/>
          <p:cNvPicPr>
            <a:picLocks noChangeAspect="1" noChangeArrowheads="1"/>
          </p:cNvPicPr>
          <p:nvPr/>
        </p:nvPicPr>
        <p:blipFill>
          <a:blip r:embed="rId2" cstate="print"/>
          <a:srcRect b="8475"/>
          <a:stretch>
            <a:fillRect/>
          </a:stretch>
        </p:blipFill>
        <p:spPr bwMode="auto">
          <a:xfrm>
            <a:off x="4786314" y="500042"/>
            <a:ext cx="3275784" cy="3857652"/>
          </a:xfrm>
          <a:prstGeom prst="rect">
            <a:avLst/>
          </a:prstGeom>
          <a:noFill/>
        </p:spPr>
      </p:pic>
      <p:pic>
        <p:nvPicPr>
          <p:cNvPr id="5123" name="Picture 3" descr="I:\Documents and Settings\Администратор\Рабочий стол\roman.jpg"/>
          <p:cNvPicPr>
            <a:picLocks noChangeAspect="1" noChangeArrowheads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428596" y="171657"/>
            <a:ext cx="3024194" cy="4828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Мемориальный комплекс «Павшим героям» с Вечным огнем.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I:\Documents and Settings\Администратор\Рабочий стол\33591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37" y="1357298"/>
            <a:ext cx="41957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000240"/>
            <a:ext cx="307183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9255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Пусть</a:t>
            </a:r>
            <a:r>
              <a:rPr kumimoji="0" lang="ru-RU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будет мир во всех наших домах!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400800" cy="146684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Всем женщинам, проводившим своих мужей, сыновей, братьев, на войну, посвящается…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Documents and Settings\Администратор\Рабочий стол\220px-Ейск_памятник_В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359259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357826"/>
            <a:ext cx="7843838" cy="100013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…Пришли </a:t>
            </a:r>
            <a:r>
              <a:rPr lang="ru-RU" sz="2800" i="1" dirty="0"/>
              <a:t>на заводы работать мальчишки </a:t>
            </a:r>
            <a:r>
              <a:rPr lang="ru-RU" sz="2800" i="1" dirty="0" smtClean="0"/>
              <a:t>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Подставили ящики, чтобы достать до станка.</a:t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2050" name="Picture 2" descr="I:\Documents and Settings\Администратор\Рабочий стол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571480"/>
            <a:ext cx="625082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500042"/>
            <a:ext cx="7772400" cy="30670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600" b="1" i="1" dirty="0" smtClean="0"/>
              <a:t>      Во время Великой Отечественной войны</a:t>
            </a:r>
            <a:r>
              <a:rPr lang="ru-RU" sz="2600" i="1" dirty="0" smtClean="0"/>
              <a:t> Ейск непрерывно подвергался бомбардировкам фашистов. А 22 апреля 1942 года немецкие бомбардировщики сбрасывали не бомбы, а листовки следующего содержания: «Не лепите пирогов, не месите теста. 23-го числа не найдете места». На следующий день, в день святой Пасхи, бомбардировка города была особенно сильной. Оккупация города продолжалась с августа 1942 до начала февраля 1943 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1267" name="Picture 4" descr="140x88-images-about-yeisk-chernomorska-zing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643315"/>
            <a:ext cx="4106861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180px-Ейск_вид_из_космо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690945"/>
            <a:ext cx="3105143" cy="31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214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Памятник 214 детям, замученным фашистскими </a:t>
            </a:r>
            <a:r>
              <a:rPr lang="ru-RU" i="1" dirty="0" smtClean="0"/>
              <a:t>оккупантами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I:\Documents and Settings\Администратор\Рабочий стол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4550050" cy="433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857496"/>
            <a:ext cx="8229600" cy="3357586"/>
          </a:xfrm>
        </p:spPr>
        <p:txBody>
          <a:bodyPr numCol="2"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b="1" i="1" dirty="0" smtClean="0"/>
              <a:t>После окончания войны</a:t>
            </a:r>
            <a:r>
              <a:rPr lang="ru-RU" sz="1800" dirty="0" smtClean="0"/>
              <a:t> в короткие сроки были восстановлены железнодорожный вокзал, морской порт, объекты социальной инфраструктуры, основные заводы и фабрики. С каждым годом в Ейск приезжало всё больше и больше отдыхающих, особенно в летнее время. Тёплые и лечебные воды Таганрогского залива и </a:t>
            </a:r>
            <a:r>
              <a:rPr lang="ru-RU" sz="1800" dirty="0" err="1" smtClean="0"/>
              <a:t>Ейского</a:t>
            </a:r>
            <a:r>
              <a:rPr lang="ru-RU" sz="1800" dirty="0" smtClean="0"/>
              <a:t> лимана, а также несравненные по своим лечебным свойствам грязи привлекли людей со всей страны. Ейск выгодно отличался большим количеством парков, в которых со временем появилось множество самых разнообразных аттракционов. Причём производились они здесь же, в Ейске, на заводе «Аттракцион». В городе функционировали концертные площадки, несколько кинотеатров, множество кафе и ресторанов, работало несколько гостиниц, продолжал развиваться санаторий «Ейск». В советское время город активно строился: появлялись новые жилые микрорайоны, такие как 2-й, 38-й, «Солнечный», Военный городок.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2291" name="Picture 4" descr="вн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3077086" cy="20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егш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185686" cy="23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Бронекатер «</a:t>
            </a:r>
            <a:r>
              <a:rPr lang="ru-RU" i="1" dirty="0" err="1"/>
              <a:t>Ейский</a:t>
            </a:r>
            <a:r>
              <a:rPr lang="ru-RU" i="1" dirty="0"/>
              <a:t> патриот</a:t>
            </a:r>
            <a:r>
              <a:rPr lang="ru-RU" i="1" dirty="0" smtClean="0"/>
              <a:t>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3074" name="Picture 2" descr="I:\Documents and Settings\Администратор\Рабочий стол\07_k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214950"/>
            <a:ext cx="7772400" cy="1470025"/>
          </a:xfrm>
        </p:spPr>
        <p:txBody>
          <a:bodyPr/>
          <a:lstStyle/>
          <a:p>
            <a:r>
              <a:rPr lang="ru-RU" i="1" dirty="0"/>
              <a:t>Танк «</a:t>
            </a:r>
            <a:r>
              <a:rPr lang="ru-RU" i="1" dirty="0" err="1"/>
              <a:t>Ейский</a:t>
            </a:r>
            <a:r>
              <a:rPr lang="ru-RU" i="1" dirty="0"/>
              <a:t> колхозник</a:t>
            </a:r>
            <a:r>
              <a:rPr lang="ru-RU" i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I:\Documents and Settings\Администратор\Рабочий стол\tank.jpg"/>
          <p:cNvPicPr>
            <a:picLocks noChangeAspect="1" noChangeArrowheads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 bwMode="auto">
          <a:xfrm>
            <a:off x="2500298" y="214290"/>
            <a:ext cx="371477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1435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шоферам, </a:t>
            </a:r>
            <a:r>
              <a:rPr lang="ru-RU" dirty="0" smtClean="0"/>
              <a:t>участвовавшим в Великой Отечественной войне</a:t>
            </a:r>
            <a:endParaRPr lang="ru-RU" dirty="0"/>
          </a:p>
        </p:txBody>
      </p:sp>
      <p:pic>
        <p:nvPicPr>
          <p:cNvPr id="4100" name="Picture 4" descr="I:\Documents and Settings\Администратор\Рабочий стол\eisk_av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300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Ейск</vt:lpstr>
      <vt:lpstr>Слайд 2</vt:lpstr>
      <vt:lpstr>…Пришли на заводы работать мальчишки , Подставили ящики, чтобы достать до станка. </vt:lpstr>
      <vt:lpstr>Слайд 4</vt:lpstr>
      <vt:lpstr>Памятник 214 детям, замученным фашистскими оккупантами </vt:lpstr>
      <vt:lpstr>Слайд 6</vt:lpstr>
      <vt:lpstr>Бронекатер «Ейский патриот» </vt:lpstr>
      <vt:lpstr>Танк «Ейский колхозник» </vt:lpstr>
      <vt:lpstr>Памятник шоферам, участвовавшим в Великой Отечественной войне</vt:lpstr>
      <vt:lpstr>В парке имени М. Горького находится бюст дважды Героя Советского Союза Тимофея Тимофеевича Хрюкина. </vt:lpstr>
      <vt:lpstr>Памятник Сергею Демьяновичу Роману</vt:lpstr>
      <vt:lpstr>Мемориальный комплекс «Павшим героям» с Вечным огнем. 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13</cp:revision>
  <dcterms:created xsi:type="dcterms:W3CDTF">2011-05-05T17:53:12Z</dcterms:created>
  <dcterms:modified xsi:type="dcterms:W3CDTF">2012-04-27T11:33:20Z</dcterms:modified>
</cp:coreProperties>
</file>