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256" r:id="rId2"/>
    <p:sldId id="258" r:id="rId3"/>
    <p:sldId id="259" r:id="rId4"/>
    <p:sldId id="268" r:id="rId5"/>
    <p:sldId id="261" r:id="rId6"/>
    <p:sldId id="262" r:id="rId7"/>
    <p:sldId id="263" r:id="rId8"/>
    <p:sldId id="264" r:id="rId9"/>
    <p:sldId id="275" r:id="rId10"/>
    <p:sldId id="266" r:id="rId11"/>
    <p:sldId id="269" r:id="rId12"/>
    <p:sldId id="270" r:id="rId13"/>
    <p:sldId id="272" r:id="rId14"/>
    <p:sldId id="274" r:id="rId15"/>
    <p:sldId id="277" r:id="rId16"/>
    <p:sldId id="278" r:id="rId17"/>
    <p:sldId id="279" r:id="rId18"/>
    <p:sldId id="276" r:id="rId19"/>
  </p:sldIdLst>
  <p:sldSz cx="9144000" cy="6858000" type="screen4x3"/>
  <p:notesSz cx="6858000" cy="9144000"/>
  <p:defaultTextStyle>
    <a:defPPr>
      <a:defRPr lang="en-US"/>
    </a:defPPr>
    <a:lvl1pPr marL="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DF13D"/>
    <a:srgbClr val="B4F787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8" d="100"/>
          <a:sy n="88" d="100"/>
        </p:scale>
        <p:origin x="-96" y="-45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88F210-E1A0-4082-AA6D-92350ED87406}" type="datetimeFigureOut">
              <a:rPr lang="ru-RU" smtClean="0"/>
              <a:pPr/>
              <a:t>15.10.2013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8519F6-A4A6-4711-AF18-F72EDB79C3BD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add title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AF463A-BC7C-46EE-9F1E-7F377CCA4891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latinLnBrk="0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latinLnBrk="0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latinLnBrk="0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latinLnBrk="0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latinLnBrk="0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latinLnBrk="0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gi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Documents and Settings\Пользователь\Рабочий стол\Рисунок1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3" name="Прямоугольник 2"/>
          <p:cNvSpPr/>
          <p:nvPr/>
        </p:nvSpPr>
        <p:spPr>
          <a:xfrm>
            <a:off x="1219200" y="0"/>
            <a:ext cx="65527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ln w="1905"/>
                <a:solidFill>
                  <a:srgbClr val="C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  <a:cs typeface="Times New Roman" pitchFamily="18" charset="0"/>
              </a:rPr>
              <a:t>Технология: дистанционного обучения</a:t>
            </a:r>
            <a:endParaRPr lang="ru-RU" sz="2400" dirty="0" smtClean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533400" y="3352800"/>
            <a:ext cx="7587952" cy="830997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4800" b="1" cap="all" dirty="0" smtClean="0">
                <a:ln w="0">
                  <a:solidFill>
                    <a:schemeClr val="accent4">
                      <a:lumMod val="50000"/>
                    </a:schemeClr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4800" b="1" cap="all" dirty="0" smtClean="0">
                <a:ln w="0">
                  <a:solidFill>
                    <a:schemeClr val="accent4">
                      <a:lumMod val="50000"/>
                    </a:schemeClr>
                  </a:solidFill>
                </a:ln>
                <a:solidFill>
                  <a:srgbClr val="C0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«Фрукты</a:t>
            </a:r>
            <a:r>
              <a:rPr lang="en-US" sz="4800" b="1" cap="all" dirty="0" smtClean="0">
                <a:ln w="0">
                  <a:solidFill>
                    <a:schemeClr val="accent4">
                      <a:lumMod val="50000"/>
                    </a:schemeClr>
                  </a:solidFill>
                </a:ln>
                <a:solidFill>
                  <a:srgbClr val="C0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ru-RU" sz="4800" b="1" cap="all" dirty="0" smtClean="0">
                <a:ln w="0">
                  <a:solidFill>
                    <a:schemeClr val="accent4">
                      <a:lumMod val="50000"/>
                    </a:schemeClr>
                  </a:solidFill>
                </a:ln>
                <a:solidFill>
                  <a:srgbClr val="C0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Сад»</a:t>
            </a:r>
            <a:endParaRPr lang="en-US" sz="4800" b="1" cap="all" dirty="0" smtClean="0">
              <a:ln w="0">
                <a:solidFill>
                  <a:schemeClr val="accent4">
                    <a:lumMod val="50000"/>
                  </a:schemeClr>
                </a:solidFill>
              </a:ln>
              <a:solidFill>
                <a:srgbClr val="C0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990600" y="6211669"/>
            <a:ext cx="76328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 smtClean="0">
                <a:ln w="1905"/>
                <a:solidFill>
                  <a:srgbClr val="C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  <a:cs typeface="Times New Roman" pitchFamily="18" charset="0"/>
              </a:rPr>
              <a:t>Презентация для осуществления</a:t>
            </a:r>
          </a:p>
          <a:p>
            <a:pPr algn="ctr"/>
            <a:r>
              <a:rPr lang="ru-RU" b="1" dirty="0" smtClean="0">
                <a:ln w="1905"/>
                <a:solidFill>
                  <a:srgbClr val="C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  <a:cs typeface="Times New Roman" pitchFamily="18" charset="0"/>
              </a:rPr>
              <a:t>совместной деятельности детей и взрослых </a:t>
            </a:r>
            <a:endParaRPr lang="ru-RU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ransition spd="slow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19580"/>
            <a:ext cx="9144000" cy="6897161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>
            <a:off x="533400" y="228600"/>
            <a:ext cx="245727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000" b="1" i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Кто больше?</a:t>
            </a:r>
            <a:endParaRPr lang="ru-RU" sz="3000" b="1" i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4800" y="914400"/>
            <a:ext cx="8144345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Лисичка собирала фрукты, про которые можно сказать МОЯ,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 ежик собирал фрукты, про которые можно сказать МОЙ.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Нарисуй, кто, что собрал. У кого фруктов больше?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 почему яблоко никто не нарисовал (оно осталось висеть 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на дереве)? (Про него говорят МОЁ) </a:t>
            </a:r>
            <a:endParaRPr 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 descr="C:\Documents and Settings\Пользователь\Рабочий стол\Рисунок1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90600" y="3200400"/>
            <a:ext cx="1981200" cy="2882988"/>
          </a:xfrm>
          <a:prstGeom prst="rect">
            <a:avLst/>
          </a:prstGeom>
          <a:noFill/>
        </p:spPr>
      </p:pic>
      <p:pic>
        <p:nvPicPr>
          <p:cNvPr id="1027" name="Picture 3" descr="C:\Documents and Settings\Пользователь\Рабочий стол\Рисунок2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34000" y="3254376"/>
            <a:ext cx="1905000" cy="2832100"/>
          </a:xfrm>
          <a:prstGeom prst="rect">
            <a:avLst/>
          </a:prstGeom>
          <a:noFill/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19581"/>
            <a:ext cx="9144000" cy="6897161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371600" y="457200"/>
            <a:ext cx="68064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Какие фрукты спрятались на картинке?</a:t>
            </a:r>
            <a:endParaRPr lang="ru-RU" sz="28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28600" y="4648200"/>
            <a:ext cx="1339917" cy="19888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" name="Picture 2" descr="C:\Documents and Settings\Пользователь\Рабочий стол\Рисунок1.png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919" t="3207" r="1704" b="6995"/>
          <a:stretch>
            <a:fillRect/>
          </a:stretch>
        </p:blipFill>
        <p:spPr bwMode="auto">
          <a:xfrm>
            <a:off x="914400" y="1600200"/>
            <a:ext cx="7239000" cy="3824377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newsfla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Documents and Settings\Пользователь\Рабочий стол\Рисунок6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2590800" y="1371600"/>
            <a:ext cx="6096000" cy="9144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entury" pitchFamily="18" charset="0"/>
                <a:ea typeface="+mj-ea"/>
                <a:cs typeface="+mj-cs"/>
              </a:rPr>
              <a:t> </a:t>
            </a:r>
            <a:r>
              <a:rPr kumimoji="0" lang="ru-RU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entury" pitchFamily="18" charset="0"/>
                <a:ea typeface="+mj-ea"/>
                <a:cs typeface="+mj-cs"/>
              </a:rPr>
              <a:t>ЗАГАДКИ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4400" b="1" i="0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Century" pitchFamily="18" charset="0"/>
              <a:ea typeface="+mj-ea"/>
              <a:cs typeface="+mj-cs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3886200" y="2590800"/>
            <a:ext cx="4572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Предложите ребёнку отгадать </a:t>
            </a:r>
          </a:p>
          <a:p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загадки и объяснить, что ему помогло </a:t>
            </a:r>
          </a:p>
          <a:p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их отгадать.</a:t>
            </a:r>
            <a:endParaRPr lang="ru-RU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" name="Picture 10" descr="http://t1.gstatic.com/images?q=tbn:ANd9GcR9NfpJyGCxbz6dNdHQ0yweFV_487DcnEDsUCslHA2O05_oIdj54g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229600" y="4572000"/>
            <a:ext cx="533400" cy="37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10" descr="http://t1.gstatic.com/images?q=tbn:ANd9GcR9NfpJyGCxbz6dNdHQ0yweFV_487DcnEDsUCslHA2O05_oIdj54g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001000" y="3581400"/>
            <a:ext cx="533400" cy="37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10" descr="http://t1.gstatic.com/images?q=tbn:ANd9GcR9NfpJyGCxbz6dNdHQ0yweFV_487DcnEDsUCslHA2O05_oIdj54g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509333" flipH="1">
            <a:off x="8610600" y="2971800"/>
            <a:ext cx="533400" cy="37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8" name="Picture 2" descr="C:\Documents and Settings\Пользователь\Рабочий стол\Рисунок3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5800" y="1295400"/>
            <a:ext cx="952500" cy="828675"/>
          </a:xfrm>
          <a:prstGeom prst="rect">
            <a:avLst/>
          </a:prstGeom>
          <a:noFill/>
        </p:spPr>
      </p:pic>
      <p:pic>
        <p:nvPicPr>
          <p:cNvPr id="4099" name="Picture 3" descr="C:\Documents and Settings\Пользователь\Рабочий стол\Рисунок3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1905000" y="1066800"/>
            <a:ext cx="952500" cy="828675"/>
          </a:xfrm>
          <a:prstGeom prst="rect">
            <a:avLst/>
          </a:prstGeom>
          <a:noFill/>
        </p:spPr>
      </p:pic>
      <p:pic>
        <p:nvPicPr>
          <p:cNvPr id="4100" name="Picture 4" descr="C:\Documents and Settings\Пользователь\Рабочий стол\Рисунок3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09600" y="3048000"/>
            <a:ext cx="952500" cy="828675"/>
          </a:xfrm>
          <a:prstGeom prst="rect">
            <a:avLst/>
          </a:prstGeom>
          <a:noFill/>
        </p:spPr>
      </p:pic>
      <p:pic>
        <p:nvPicPr>
          <p:cNvPr id="4101" name="Picture 5" descr="C:\Documents and Settings\Пользователь\Рабочий стол\Рисунок3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09800" y="3657600"/>
            <a:ext cx="952500" cy="828675"/>
          </a:xfrm>
          <a:prstGeom prst="rect">
            <a:avLst/>
          </a:prstGeom>
          <a:noFill/>
        </p:spPr>
      </p:pic>
      <p:pic>
        <p:nvPicPr>
          <p:cNvPr id="4102" name="Picture 6" descr="C:\Documents and Settings\Пользователь\Рабочий стол\Рисунок3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1524000" y="2209800"/>
            <a:ext cx="952500" cy="828675"/>
          </a:xfrm>
          <a:prstGeom prst="rect">
            <a:avLst/>
          </a:prstGeom>
          <a:noFill/>
        </p:spPr>
      </p:pic>
    </p:spTree>
  </p:cSld>
  <p:clrMapOvr>
    <a:masterClrMapping/>
  </p:clrMapOvr>
  <p:transition>
    <p:plu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5">
                <a:lumMod val="60000"/>
                <a:lumOff val="40000"/>
                <a:alpha val="50000"/>
              </a:schemeClr>
            </a:gs>
            <a:gs pos="50000">
              <a:schemeClr val="accent5">
                <a:lumMod val="60000"/>
                <a:lumOff val="40000"/>
                <a:alpha val="67000"/>
              </a:schemeClr>
            </a:gs>
            <a:gs pos="100000">
              <a:srgbClr val="92D050">
                <a:alpha val="72000"/>
              </a:srgb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Documents and Settings\Пользователь\Рабочий стол\Рисунок7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43000" y="457200"/>
            <a:ext cx="6705600" cy="1219200"/>
          </a:xfrm>
          <a:prstGeom prst="rect">
            <a:avLst/>
          </a:prstGeom>
          <a:noFill/>
        </p:spPr>
      </p:pic>
      <p:grpSp>
        <p:nvGrpSpPr>
          <p:cNvPr id="2" name="Группа 9"/>
          <p:cNvGrpSpPr>
            <a:grpSpLocks/>
          </p:cNvGrpSpPr>
          <p:nvPr/>
        </p:nvGrpSpPr>
        <p:grpSpPr bwMode="auto">
          <a:xfrm>
            <a:off x="0" y="0"/>
            <a:ext cx="1616075" cy="1728788"/>
            <a:chOff x="1824929" y="908720"/>
            <a:chExt cx="4261609" cy="4558955"/>
          </a:xfrm>
        </p:grpSpPr>
        <p:sp>
          <p:nvSpPr>
            <p:cNvPr id="11" name="Полилиния 10"/>
            <p:cNvSpPr/>
            <p:nvPr/>
          </p:nvSpPr>
          <p:spPr>
            <a:xfrm rot="20265588">
              <a:off x="2641250" y="984075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7303418">
              <a:off x="2147258" y="1750201"/>
              <a:ext cx="1038219" cy="168287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211590 w 1154197"/>
                <a:gd name="connsiteY7" fmla="*/ 491980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318871"/>
                <a:gd name="connsiteY0" fmla="*/ 57376 h 2143094"/>
                <a:gd name="connsiteX1" fmla="*/ 849040 w 1318871"/>
                <a:gd name="connsiteY1" fmla="*/ 666365 h 2143094"/>
                <a:gd name="connsiteX2" fmla="*/ 1110391 w 1318871"/>
                <a:gd name="connsiteY2" fmla="*/ 0 h 2143094"/>
                <a:gd name="connsiteX3" fmla="*/ 720080 w 1318871"/>
                <a:gd name="connsiteY3" fmla="*/ 2071086 h 2143094"/>
                <a:gd name="connsiteX4" fmla="*/ 432048 w 1318871"/>
                <a:gd name="connsiteY4" fmla="*/ 2143094 h 2143094"/>
                <a:gd name="connsiteX5" fmla="*/ 0 w 1318871"/>
                <a:gd name="connsiteY5" fmla="*/ 270886 h 2143094"/>
                <a:gd name="connsiteX6" fmla="*/ 529864 w 1318871"/>
                <a:gd name="connsiteY6" fmla="*/ 1158797 h 2143094"/>
                <a:gd name="connsiteX7" fmla="*/ 501402 w 1318871"/>
                <a:gd name="connsiteY7" fmla="*/ 492207 h 2143094"/>
                <a:gd name="connsiteX8" fmla="*/ 356835 w 1318871"/>
                <a:gd name="connsiteY8" fmla="*/ 57376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871" h="2143094">
                  <a:moveTo>
                    <a:pt x="356835" y="57376"/>
                  </a:moveTo>
                  <a:cubicBezTo>
                    <a:pt x="868016" y="457069"/>
                    <a:pt x="719748" y="585175"/>
                    <a:pt x="849040" y="666365"/>
                  </a:cubicBezTo>
                  <a:cubicBezTo>
                    <a:pt x="1003146" y="264035"/>
                    <a:pt x="849618" y="539396"/>
                    <a:pt x="1110391" y="0"/>
                  </a:cubicBezTo>
                  <a:cubicBezTo>
                    <a:pt x="1318871" y="903229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8032" y="1519025"/>
                    <a:pt x="82168" y="1743308"/>
                    <a:pt x="0" y="270886"/>
                  </a:cubicBezTo>
                  <a:cubicBezTo>
                    <a:pt x="145323" y="781621"/>
                    <a:pt x="163104" y="853393"/>
                    <a:pt x="529864" y="1158797"/>
                  </a:cubicBezTo>
                  <a:cubicBezTo>
                    <a:pt x="600873" y="1175323"/>
                    <a:pt x="615245" y="805375"/>
                    <a:pt x="501402" y="492207"/>
                  </a:cubicBezTo>
                  <a:cubicBezTo>
                    <a:pt x="472564" y="308637"/>
                    <a:pt x="286337" y="7989"/>
                    <a:pt x="356835" y="57376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3222096" flipH="1">
              <a:off x="4512490" y="1205980"/>
              <a:ext cx="1159625" cy="198847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52974 w 1154197"/>
                <a:gd name="connsiteY5" fmla="*/ 1132564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309206 w 1154197"/>
                <a:gd name="connsiteY5" fmla="*/ 1171780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474994"/>
                <a:gd name="connsiteY0" fmla="*/ 0 h 2528314"/>
                <a:gd name="connsiteX1" fmla="*/ 915663 w 1474994"/>
                <a:gd name="connsiteY1" fmla="*/ 1051585 h 2528314"/>
                <a:gd name="connsiteX2" fmla="*/ 1177014 w 1474994"/>
                <a:gd name="connsiteY2" fmla="*/ 385220 h 2528314"/>
                <a:gd name="connsiteX3" fmla="*/ 786703 w 1474994"/>
                <a:gd name="connsiteY3" fmla="*/ 2456306 h 2528314"/>
                <a:gd name="connsiteX4" fmla="*/ 498671 w 1474994"/>
                <a:gd name="connsiteY4" fmla="*/ 2528314 h 2528314"/>
                <a:gd name="connsiteX5" fmla="*/ 375829 w 1474994"/>
                <a:gd name="connsiteY5" fmla="*/ 1557000 h 2528314"/>
                <a:gd name="connsiteX6" fmla="*/ 66623 w 1474994"/>
                <a:gd name="connsiteY6" fmla="*/ 656106 h 2528314"/>
                <a:gd name="connsiteX7" fmla="*/ 451920 w 1474994"/>
                <a:gd name="connsiteY7" fmla="*/ 1109186 h 2528314"/>
                <a:gd name="connsiteX8" fmla="*/ 483011 w 1474994"/>
                <a:gd name="connsiteY8" fmla="*/ 0 h 25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994" h="2528314">
                  <a:moveTo>
                    <a:pt x="483011" y="0"/>
                  </a:moveTo>
                  <a:cubicBezTo>
                    <a:pt x="625357" y="671796"/>
                    <a:pt x="629945" y="843074"/>
                    <a:pt x="915663" y="1051585"/>
                  </a:cubicBezTo>
                  <a:cubicBezTo>
                    <a:pt x="1069769" y="649255"/>
                    <a:pt x="1034573" y="860946"/>
                    <a:pt x="1177014" y="385220"/>
                  </a:cubicBezTo>
                  <a:cubicBezTo>
                    <a:pt x="1474994" y="1238823"/>
                    <a:pt x="916807" y="1765944"/>
                    <a:pt x="786703" y="2456306"/>
                  </a:cubicBezTo>
                  <a:lnTo>
                    <a:pt x="498671" y="2528314"/>
                  </a:lnTo>
                  <a:lnTo>
                    <a:pt x="375829" y="1557000"/>
                  </a:lnTo>
                  <a:cubicBezTo>
                    <a:pt x="272760" y="1256702"/>
                    <a:pt x="0" y="1070200"/>
                    <a:pt x="66623" y="656106"/>
                  </a:cubicBezTo>
                  <a:cubicBezTo>
                    <a:pt x="349312" y="1045777"/>
                    <a:pt x="155571" y="909183"/>
                    <a:pt x="451920" y="1109186"/>
                  </a:cubicBezTo>
                  <a:cubicBezTo>
                    <a:pt x="475923" y="941167"/>
                    <a:pt x="483011" y="0"/>
                    <a:pt x="48301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 rot="2050810" flipV="1">
              <a:off x="2251927" y="3227967"/>
              <a:ext cx="1126104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 rot="21098252" flipH="1" flipV="1">
              <a:off x="3763167" y="3646604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 rot="7492493" flipH="1">
              <a:off x="4621335" y="3173568"/>
              <a:ext cx="1025661" cy="168706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308856"/>
                <a:gd name="connsiteY0" fmla="*/ 260447 h 2143094"/>
                <a:gd name="connsiteX1" fmla="*/ 849040 w 1308856"/>
                <a:gd name="connsiteY1" fmla="*/ 666365 h 2143094"/>
                <a:gd name="connsiteX2" fmla="*/ 1110391 w 1308856"/>
                <a:gd name="connsiteY2" fmla="*/ 0 h 2143094"/>
                <a:gd name="connsiteX3" fmla="*/ 720080 w 1308856"/>
                <a:gd name="connsiteY3" fmla="*/ 2071086 h 2143094"/>
                <a:gd name="connsiteX4" fmla="*/ 432048 w 1308856"/>
                <a:gd name="connsiteY4" fmla="*/ 2143094 h 2143094"/>
                <a:gd name="connsiteX5" fmla="*/ 195933 w 1308856"/>
                <a:gd name="connsiteY5" fmla="*/ 953513 h 2143094"/>
                <a:gd name="connsiteX6" fmla="*/ 0 w 1308856"/>
                <a:gd name="connsiteY6" fmla="*/ 270886 h 2143094"/>
                <a:gd name="connsiteX7" fmla="*/ 385297 w 1308856"/>
                <a:gd name="connsiteY7" fmla="*/ 723966 h 2143094"/>
                <a:gd name="connsiteX8" fmla="*/ 617507 w 1308856"/>
                <a:gd name="connsiteY8" fmla="*/ 260447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856" h="2143094">
                  <a:moveTo>
                    <a:pt x="617507" y="260447"/>
                  </a:moveTo>
                  <a:cubicBezTo>
                    <a:pt x="851766" y="837075"/>
                    <a:pt x="635595" y="553508"/>
                    <a:pt x="849040" y="666365"/>
                  </a:cubicBezTo>
                  <a:cubicBezTo>
                    <a:pt x="1003146" y="264035"/>
                    <a:pt x="860715" y="640233"/>
                    <a:pt x="1110391" y="0"/>
                  </a:cubicBezTo>
                  <a:cubicBezTo>
                    <a:pt x="1308856" y="831905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1158" y="1747229"/>
                    <a:pt x="169180" y="1690723"/>
                    <a:pt x="195933" y="953513"/>
                  </a:cubicBezTo>
                  <a:lnTo>
                    <a:pt x="0" y="270886"/>
                  </a:lnTo>
                  <a:cubicBezTo>
                    <a:pt x="128432" y="421913"/>
                    <a:pt x="258387" y="386893"/>
                    <a:pt x="385297" y="723966"/>
                  </a:cubicBezTo>
                  <a:cubicBezTo>
                    <a:pt x="555933" y="542277"/>
                    <a:pt x="617507" y="260447"/>
                    <a:pt x="617507" y="26044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 rot="15698252" flipV="1">
              <a:off x="4908095" y="2526769"/>
              <a:ext cx="912628" cy="1318672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 rot="15698252">
              <a:off x="2325175" y="2639807"/>
              <a:ext cx="807968" cy="1691248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 rot="12247540">
              <a:off x="3365471" y="3788941"/>
              <a:ext cx="544213" cy="916816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0800000" flipV="1">
              <a:off x="3779912" y="908720"/>
              <a:ext cx="987957" cy="160756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" name="Группа 20"/>
            <p:cNvGrpSpPr/>
            <p:nvPr/>
          </p:nvGrpSpPr>
          <p:grpSpPr>
            <a:xfrm>
              <a:off x="3275856" y="2420888"/>
              <a:ext cx="1512168" cy="1512168"/>
              <a:chOff x="3275856" y="2420888"/>
              <a:chExt cx="1512168" cy="1512168"/>
            </a:xfrm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grpSpPr>
          <p:sp>
            <p:nvSpPr>
              <p:cNvPr id="22" name="Овал 21"/>
              <p:cNvSpPr/>
              <p:nvPr/>
            </p:nvSpPr>
            <p:spPr>
              <a:xfrm>
                <a:off x="3275856" y="2420888"/>
                <a:ext cx="1512168" cy="1512168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" name="Овал 22"/>
              <p:cNvSpPr/>
              <p:nvPr/>
            </p:nvSpPr>
            <p:spPr>
              <a:xfrm>
                <a:off x="3419872" y="2564904"/>
                <a:ext cx="1224136" cy="1224136"/>
              </a:xfrm>
              <a:prstGeom prst="ellipse">
                <a:avLst/>
              </a:prstGeom>
              <a:solidFill>
                <a:srgbClr val="FFFF66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7" name="Группа 94"/>
          <p:cNvGrpSpPr>
            <a:grpSpLocks/>
          </p:cNvGrpSpPr>
          <p:nvPr/>
        </p:nvGrpSpPr>
        <p:grpSpPr bwMode="auto">
          <a:xfrm>
            <a:off x="8388350" y="5589588"/>
            <a:ext cx="755650" cy="503237"/>
            <a:chOff x="3451433" y="2533423"/>
            <a:chExt cx="2564605" cy="2516300"/>
          </a:xfrm>
        </p:grpSpPr>
        <p:sp>
          <p:nvSpPr>
            <p:cNvPr id="160" name="Полилиния 95"/>
            <p:cNvSpPr/>
            <p:nvPr/>
          </p:nvSpPr>
          <p:spPr>
            <a:xfrm rot="1952823">
              <a:off x="5197089" y="3930487"/>
              <a:ext cx="818949" cy="25401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96"/>
            <p:cNvSpPr/>
            <p:nvPr/>
          </p:nvSpPr>
          <p:spPr>
            <a:xfrm rot="1952823">
              <a:off x="5267132" y="3287517"/>
              <a:ext cx="716579" cy="62709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97"/>
            <p:cNvSpPr/>
            <p:nvPr/>
          </p:nvSpPr>
          <p:spPr>
            <a:xfrm rot="1952823">
              <a:off x="4803779" y="2533423"/>
              <a:ext cx="490290" cy="8652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98"/>
            <p:cNvSpPr/>
            <p:nvPr/>
          </p:nvSpPr>
          <p:spPr>
            <a:xfrm rot="1952823">
              <a:off x="5051619" y="3009695"/>
              <a:ext cx="447188" cy="531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9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00"/>
            <p:cNvSpPr/>
            <p:nvPr/>
          </p:nvSpPr>
          <p:spPr>
            <a:xfrm rot="1952823">
              <a:off x="4017156" y="2628677"/>
              <a:ext cx="1023687" cy="6032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6" name="Полилиния 101"/>
            <p:cNvSpPr/>
            <p:nvPr/>
          </p:nvSpPr>
          <p:spPr>
            <a:xfrm rot="1952823">
              <a:off x="4960024" y="4232126"/>
              <a:ext cx="953647" cy="41276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7" name="Полилиния 102"/>
            <p:cNvSpPr/>
            <p:nvPr/>
          </p:nvSpPr>
          <p:spPr>
            <a:xfrm rot="1952823">
              <a:off x="4620593" y="4192434"/>
              <a:ext cx="646539" cy="8572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8" name="Полилиния 103"/>
            <p:cNvSpPr/>
            <p:nvPr/>
          </p:nvSpPr>
          <p:spPr>
            <a:xfrm rot="1952823">
              <a:off x="3559190" y="3200203"/>
              <a:ext cx="1018301" cy="34132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9" name="Полилиния 104"/>
            <p:cNvSpPr/>
            <p:nvPr/>
          </p:nvSpPr>
          <p:spPr>
            <a:xfrm rot="1952823">
              <a:off x="3666946" y="3462150"/>
              <a:ext cx="684256" cy="833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0" name="Полилиния 105"/>
            <p:cNvSpPr/>
            <p:nvPr/>
          </p:nvSpPr>
          <p:spPr>
            <a:xfrm rot="1952823">
              <a:off x="3451433" y="3358961"/>
              <a:ext cx="1066789" cy="4921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1" name="Полилиния 106"/>
            <p:cNvSpPr/>
            <p:nvPr/>
          </p:nvSpPr>
          <p:spPr>
            <a:xfrm rot="1952823">
              <a:off x="3904010" y="3763789"/>
              <a:ext cx="506456" cy="817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2" name="Полилиния 107"/>
            <p:cNvSpPr/>
            <p:nvPr/>
          </p:nvSpPr>
          <p:spPr>
            <a:xfrm rot="1952823">
              <a:off x="3968664" y="3827292"/>
              <a:ext cx="511845" cy="92873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3" name="Полилиния 108"/>
            <p:cNvSpPr/>
            <p:nvPr/>
          </p:nvSpPr>
          <p:spPr>
            <a:xfrm rot="1952823">
              <a:off x="4184177" y="3946363"/>
              <a:ext cx="463353" cy="100017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4" name="Полилиния 109"/>
            <p:cNvSpPr/>
            <p:nvPr/>
          </p:nvSpPr>
          <p:spPr>
            <a:xfrm rot="1952823">
              <a:off x="4491285" y="4120996"/>
              <a:ext cx="522617" cy="8969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5" name="Полилиния 110"/>
            <p:cNvSpPr/>
            <p:nvPr/>
          </p:nvSpPr>
          <p:spPr>
            <a:xfrm rot="1952823">
              <a:off x="5283294" y="2692180"/>
              <a:ext cx="280167" cy="90491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11"/>
            <p:cNvSpPr/>
            <p:nvPr/>
          </p:nvSpPr>
          <p:spPr>
            <a:xfrm rot="1952823">
              <a:off x="5294069" y="2962068"/>
              <a:ext cx="457967" cy="73821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12"/>
            <p:cNvSpPr/>
            <p:nvPr/>
          </p:nvSpPr>
          <p:spPr>
            <a:xfrm rot="1952823">
              <a:off x="5019292" y="4144807"/>
              <a:ext cx="953643" cy="404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13"/>
            <p:cNvSpPr/>
            <p:nvPr/>
          </p:nvSpPr>
          <p:spPr>
            <a:xfrm rot="1952823">
              <a:off x="4803779" y="4200374"/>
              <a:ext cx="727355" cy="7302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14"/>
            <p:cNvSpPr/>
            <p:nvPr/>
          </p:nvSpPr>
          <p:spPr>
            <a:xfrm rot="1952823">
              <a:off x="4216504" y="3993990"/>
              <a:ext cx="409475" cy="69059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Овал 11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8" name="Группа 6"/>
          <p:cNvGrpSpPr>
            <a:grpSpLocks/>
          </p:cNvGrpSpPr>
          <p:nvPr/>
        </p:nvGrpSpPr>
        <p:grpSpPr bwMode="auto">
          <a:xfrm>
            <a:off x="2268538" y="6021388"/>
            <a:ext cx="1079500" cy="674687"/>
            <a:chOff x="3451433" y="2533423"/>
            <a:chExt cx="2564605" cy="2516300"/>
          </a:xfrm>
        </p:grpSpPr>
        <p:sp>
          <p:nvSpPr>
            <p:cNvPr id="139" name="Полилиния 7"/>
            <p:cNvSpPr/>
            <p:nvPr/>
          </p:nvSpPr>
          <p:spPr>
            <a:xfrm rot="1952823">
              <a:off x="5197626" y="3930711"/>
              <a:ext cx="818412" cy="2486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0" name="Полилиния 8"/>
            <p:cNvSpPr/>
            <p:nvPr/>
          </p:nvSpPr>
          <p:spPr>
            <a:xfrm rot="1952823">
              <a:off x="5269285" y="3285351"/>
              <a:ext cx="712808" cy="63351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1" name="Полилиния 9"/>
            <p:cNvSpPr/>
            <p:nvPr/>
          </p:nvSpPr>
          <p:spPr>
            <a:xfrm rot="1952823">
              <a:off x="4805392" y="2533423"/>
              <a:ext cx="486522" cy="86442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2" name="Полилиния 10"/>
            <p:cNvSpPr/>
            <p:nvPr/>
          </p:nvSpPr>
          <p:spPr>
            <a:xfrm rot="1952823">
              <a:off x="5050540" y="3012999"/>
              <a:ext cx="445034" cy="5328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3" name="Полилиния 1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4" name="Полилиния 12"/>
            <p:cNvSpPr/>
            <p:nvPr/>
          </p:nvSpPr>
          <p:spPr>
            <a:xfrm rot="1952823">
              <a:off x="4013382" y="2628154"/>
              <a:ext cx="1025842" cy="5979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5" name="Полилиния 13"/>
            <p:cNvSpPr/>
            <p:nvPr/>
          </p:nvSpPr>
          <p:spPr>
            <a:xfrm rot="1952823">
              <a:off x="4960024" y="4226746"/>
              <a:ext cx="954183" cy="41445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"/>
            <p:cNvSpPr/>
            <p:nvPr/>
          </p:nvSpPr>
          <p:spPr>
            <a:xfrm rot="1952823">
              <a:off x="4620591" y="4191222"/>
              <a:ext cx="648694" cy="85850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5"/>
            <p:cNvSpPr/>
            <p:nvPr/>
          </p:nvSpPr>
          <p:spPr>
            <a:xfrm rot="1952823">
              <a:off x="3557034" y="3202461"/>
              <a:ext cx="1022069" cy="3374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6"/>
            <p:cNvSpPr/>
            <p:nvPr/>
          </p:nvSpPr>
          <p:spPr>
            <a:xfrm rot="1952823">
              <a:off x="3670179" y="3462973"/>
              <a:ext cx="682636" cy="83482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7"/>
            <p:cNvSpPr/>
            <p:nvPr/>
          </p:nvSpPr>
          <p:spPr>
            <a:xfrm rot="1952823">
              <a:off x="3451433" y="3362322"/>
              <a:ext cx="1063557" cy="4914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8"/>
            <p:cNvSpPr/>
            <p:nvPr/>
          </p:nvSpPr>
          <p:spPr>
            <a:xfrm rot="1952823">
              <a:off x="3904010" y="3764931"/>
              <a:ext cx="509148" cy="81705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1" name="Полилиния 19"/>
            <p:cNvSpPr/>
            <p:nvPr/>
          </p:nvSpPr>
          <p:spPr>
            <a:xfrm rot="1952823">
              <a:off x="3968124" y="3824138"/>
              <a:ext cx="512921" cy="93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2" name="Полилиния 20"/>
            <p:cNvSpPr/>
            <p:nvPr/>
          </p:nvSpPr>
          <p:spPr>
            <a:xfrm rot="1952823">
              <a:off x="4183100" y="3948471"/>
              <a:ext cx="463891" cy="1000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3" name="Полилиния 21"/>
            <p:cNvSpPr/>
            <p:nvPr/>
          </p:nvSpPr>
          <p:spPr>
            <a:xfrm rot="1952823">
              <a:off x="4492361" y="4120173"/>
              <a:ext cx="524234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4" name="Полилиния 22"/>
            <p:cNvSpPr/>
            <p:nvPr/>
          </p:nvSpPr>
          <p:spPr>
            <a:xfrm rot="1952823">
              <a:off x="5284371" y="2693280"/>
              <a:ext cx="279089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5" name="Полилиния 23"/>
            <p:cNvSpPr/>
            <p:nvPr/>
          </p:nvSpPr>
          <p:spPr>
            <a:xfrm rot="1952823">
              <a:off x="5291914" y="2959714"/>
              <a:ext cx="460120" cy="734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6" name="Полилиния 24"/>
            <p:cNvSpPr/>
            <p:nvPr/>
          </p:nvSpPr>
          <p:spPr>
            <a:xfrm rot="1952823">
              <a:off x="5020368" y="4149775"/>
              <a:ext cx="954183" cy="3966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7" name="Полилиния 25"/>
            <p:cNvSpPr/>
            <p:nvPr/>
          </p:nvSpPr>
          <p:spPr>
            <a:xfrm rot="1952823">
              <a:off x="4805392" y="4203063"/>
              <a:ext cx="727896" cy="7282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8" name="Полилиния 26"/>
            <p:cNvSpPr/>
            <p:nvPr/>
          </p:nvSpPr>
          <p:spPr>
            <a:xfrm rot="1952823">
              <a:off x="4213272" y="3995837"/>
              <a:ext cx="411090" cy="6868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9" name="Овал 2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9" name="Полилиния 5"/>
          <p:cNvSpPr/>
          <p:nvPr/>
        </p:nvSpPr>
        <p:spPr>
          <a:xfrm flipH="1">
            <a:off x="0" y="5589588"/>
            <a:ext cx="9144000" cy="143986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6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" name="Группа 28"/>
          <p:cNvGrpSpPr>
            <a:grpSpLocks/>
          </p:cNvGrpSpPr>
          <p:nvPr/>
        </p:nvGrpSpPr>
        <p:grpSpPr bwMode="auto">
          <a:xfrm>
            <a:off x="5940425" y="6092825"/>
            <a:ext cx="647700" cy="504825"/>
            <a:chOff x="3451433" y="2533423"/>
            <a:chExt cx="2564605" cy="2516300"/>
          </a:xfrm>
        </p:grpSpPr>
        <p:sp>
          <p:nvSpPr>
            <p:cNvPr id="118" name="Полилиния 117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3" name="Полилиния 122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1" name="Полилиния 130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" name="Группа 50"/>
          <p:cNvGrpSpPr>
            <a:grpSpLocks/>
          </p:cNvGrpSpPr>
          <p:nvPr/>
        </p:nvGrpSpPr>
        <p:grpSpPr bwMode="auto">
          <a:xfrm rot="9793042">
            <a:off x="85725" y="5507038"/>
            <a:ext cx="1041400" cy="746125"/>
            <a:chOff x="3451433" y="2533423"/>
            <a:chExt cx="2564605" cy="2516300"/>
          </a:xfrm>
        </p:grpSpPr>
        <p:sp>
          <p:nvSpPr>
            <p:cNvPr id="97" name="Полилиния 96"/>
            <p:cNvSpPr/>
            <p:nvPr/>
          </p:nvSpPr>
          <p:spPr>
            <a:xfrm rot="1952823">
              <a:off x="5207136" y="3932266"/>
              <a:ext cx="817076" cy="25698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 rot="1952823">
              <a:off x="5272923" y="3308368"/>
              <a:ext cx="711522" cy="62640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 rot="1952823">
              <a:off x="4812474" y="2551772"/>
              <a:ext cx="488684" cy="8619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 rot="1952823">
              <a:off x="5050652" y="3019847"/>
              <a:ext cx="445678" cy="5353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 rot="1952823">
              <a:off x="4016921" y="2641120"/>
              <a:ext cx="1024278" cy="59962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3" name="Полилиния 102"/>
            <p:cNvSpPr/>
            <p:nvPr/>
          </p:nvSpPr>
          <p:spPr>
            <a:xfrm rot="1952823">
              <a:off x="4965117" y="4244277"/>
              <a:ext cx="953908" cy="4122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 rot="1952823">
              <a:off x="4622182" y="4194947"/>
              <a:ext cx="648970" cy="8566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 rot="1952823">
              <a:off x="3565861" y="3225476"/>
              <a:ext cx="1020370" cy="337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952823">
              <a:off x="3672858" y="3473447"/>
              <a:ext cx="680246" cy="84055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1952823">
              <a:off x="3457441" y="3366382"/>
              <a:ext cx="1063373" cy="49255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2823">
              <a:off x="3913491" y="3783688"/>
              <a:ext cx="512138" cy="81913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 rot="1952823">
              <a:off x="3968155" y="3831941"/>
              <a:ext cx="516049" cy="93156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0" name="Полилиния 109"/>
            <p:cNvSpPr/>
            <p:nvPr/>
          </p:nvSpPr>
          <p:spPr>
            <a:xfrm rot="1952823">
              <a:off x="4186502" y="3968286"/>
              <a:ext cx="461316" cy="1001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 rot="1952823">
              <a:off x="4490814" y="4126993"/>
              <a:ext cx="523867" cy="89944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 rot="1952823">
              <a:off x="5295296" y="2708539"/>
              <a:ext cx="277570" cy="9047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3" name="Полилиния 112"/>
            <p:cNvSpPr/>
            <p:nvPr/>
          </p:nvSpPr>
          <p:spPr>
            <a:xfrm rot="1952823">
              <a:off x="5303288" y="2980030"/>
              <a:ext cx="457408" cy="7334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4" name="Полилиния 113"/>
            <p:cNvSpPr/>
            <p:nvPr/>
          </p:nvSpPr>
          <p:spPr>
            <a:xfrm rot="1952823">
              <a:off x="5020253" y="4166154"/>
              <a:ext cx="953908" cy="40153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 rot="1952823">
              <a:off x="4818215" y="4211718"/>
              <a:ext cx="731070" cy="7281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6" name="Полилиния 115"/>
            <p:cNvSpPr/>
            <p:nvPr/>
          </p:nvSpPr>
          <p:spPr>
            <a:xfrm rot="1952823">
              <a:off x="4221597" y="3998812"/>
              <a:ext cx="410492" cy="685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1" name="Группа 72"/>
          <p:cNvGrpSpPr>
            <a:grpSpLocks/>
          </p:cNvGrpSpPr>
          <p:nvPr/>
        </p:nvGrpSpPr>
        <p:grpSpPr bwMode="auto">
          <a:xfrm rot="9793042">
            <a:off x="4262438" y="6300788"/>
            <a:ext cx="741362" cy="460375"/>
            <a:chOff x="3451433" y="2533423"/>
            <a:chExt cx="2564605" cy="2516300"/>
          </a:xfrm>
        </p:grpSpPr>
        <p:sp>
          <p:nvSpPr>
            <p:cNvPr id="76" name="Полилиния 75"/>
            <p:cNvSpPr/>
            <p:nvPr/>
          </p:nvSpPr>
          <p:spPr>
            <a:xfrm rot="1952823">
              <a:off x="5204614" y="3953679"/>
              <a:ext cx="818256" cy="2516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1952823">
              <a:off x="5262207" y="3302973"/>
              <a:ext cx="713916" cy="6247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олилиния 77"/>
            <p:cNvSpPr/>
            <p:nvPr/>
          </p:nvSpPr>
          <p:spPr>
            <a:xfrm rot="1952823">
              <a:off x="4806357" y="2537742"/>
              <a:ext cx="483266" cy="8676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олилиния 78"/>
            <p:cNvSpPr/>
            <p:nvPr/>
          </p:nvSpPr>
          <p:spPr>
            <a:xfrm rot="1952823">
              <a:off x="5050659" y="3045303"/>
              <a:ext cx="444826" cy="52928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олилиния 80"/>
            <p:cNvSpPr/>
            <p:nvPr/>
          </p:nvSpPr>
          <p:spPr>
            <a:xfrm rot="1952823">
              <a:off x="4011533" y="2661884"/>
              <a:ext cx="1021449" cy="5987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 rot="1952823">
              <a:off x="4949692" y="4231100"/>
              <a:ext cx="955549" cy="41649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 rot="1952823">
              <a:off x="4618034" y="4209017"/>
              <a:ext cx="648016" cy="85901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1952823">
              <a:off x="3543507" y="3230611"/>
              <a:ext cx="1021449" cy="3384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 rot="1952823">
              <a:off x="3662548" y="3461916"/>
              <a:ext cx="680966" cy="8329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 rot="1952823">
              <a:off x="3444010" y="3378399"/>
              <a:ext cx="1065383" cy="4945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 rot="1952823">
              <a:off x="3908865" y="3783038"/>
              <a:ext cx="510726" cy="81562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8" name="Полилиния 87"/>
            <p:cNvSpPr/>
            <p:nvPr/>
          </p:nvSpPr>
          <p:spPr>
            <a:xfrm rot="1952823">
              <a:off x="3958866" y="3855998"/>
              <a:ext cx="516216" cy="9284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 rot="1952823">
              <a:off x="4172140" y="3955339"/>
              <a:ext cx="461300" cy="100652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0" name="Полилиния 89"/>
            <p:cNvSpPr/>
            <p:nvPr/>
          </p:nvSpPr>
          <p:spPr>
            <a:xfrm rot="1952823">
              <a:off x="4482029" y="4134515"/>
              <a:ext cx="527200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1952823">
              <a:off x="5285467" y="2691219"/>
              <a:ext cx="280077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952823">
              <a:off x="5278564" y="2981201"/>
              <a:ext cx="461300" cy="7375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952823">
              <a:off x="5015924" y="4163893"/>
              <a:ext cx="961039" cy="3991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 rot="1952823">
              <a:off x="4801762" y="4222668"/>
              <a:ext cx="730393" cy="72885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 rot="1952823">
              <a:off x="4217715" y="4021582"/>
              <a:ext cx="411876" cy="68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Овал 9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" name="Группа 116"/>
          <p:cNvGrpSpPr>
            <a:grpSpLocks/>
          </p:cNvGrpSpPr>
          <p:nvPr/>
        </p:nvGrpSpPr>
        <p:grpSpPr bwMode="auto">
          <a:xfrm>
            <a:off x="5003800" y="5445125"/>
            <a:ext cx="647700" cy="504825"/>
            <a:chOff x="3451433" y="2533423"/>
            <a:chExt cx="2564605" cy="2516300"/>
          </a:xfrm>
        </p:grpSpPr>
        <p:sp>
          <p:nvSpPr>
            <p:cNvPr id="55" name="Полилиния 54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9" name="Полилиния 58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2" name="Полилиния 61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5" name="Полилиния 64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8" name="Полилиния 67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5" name="Овал 74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75"/>
          <p:cNvGrpSpPr>
            <a:grpSpLocks/>
          </p:cNvGrpSpPr>
          <p:nvPr/>
        </p:nvGrpSpPr>
        <p:grpSpPr bwMode="auto">
          <a:xfrm>
            <a:off x="6927850" y="5413375"/>
            <a:ext cx="2216150" cy="1444625"/>
            <a:chOff x="673184" y="2821500"/>
            <a:chExt cx="2215830" cy="1444187"/>
          </a:xfrm>
        </p:grpSpPr>
        <p:sp>
          <p:nvSpPr>
            <p:cNvPr id="53" name="Полилиния 52"/>
            <p:cNvSpPr/>
            <p:nvPr/>
          </p:nvSpPr>
          <p:spPr>
            <a:xfrm rot="1630839">
              <a:off x="946195" y="3092881"/>
              <a:ext cx="1942819" cy="906187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414945 w 2215145"/>
                <a:gd name="connsiteY0" fmla="*/ 192707 h 1138902"/>
                <a:gd name="connsiteX1" fmla="*/ 1711089 w 2215145"/>
                <a:gd name="connsiteY1" fmla="*/ 264715 h 1138902"/>
                <a:gd name="connsiteX2" fmla="*/ 2215145 w 2215145"/>
                <a:gd name="connsiteY2" fmla="*/ 706850 h 1138902"/>
                <a:gd name="connsiteX3" fmla="*/ 1394899 w 2215145"/>
                <a:gd name="connsiteY3" fmla="*/ 1074740 h 1138902"/>
                <a:gd name="connsiteX4" fmla="*/ 882997 w 2215145"/>
                <a:gd name="connsiteY4" fmla="*/ 1138902 h 1138902"/>
                <a:gd name="connsiteX5" fmla="*/ 371094 w 2215145"/>
                <a:gd name="connsiteY5" fmla="*/ 1074740 h 1138902"/>
                <a:gd name="connsiteX6" fmla="*/ 52833 w 2215145"/>
                <a:gd name="connsiteY6" fmla="*/ 576047 h 1138902"/>
                <a:gd name="connsiteX7" fmla="*/ 414945 w 2215145"/>
                <a:gd name="connsiteY7" fmla="*/ 192707 h 1138902"/>
                <a:gd name="connsiteX0" fmla="*/ 659740 w 2459940"/>
                <a:gd name="connsiteY0" fmla="*/ 192707 h 1138902"/>
                <a:gd name="connsiteX1" fmla="*/ 1955884 w 2459940"/>
                <a:gd name="connsiteY1" fmla="*/ 264715 h 1138902"/>
                <a:gd name="connsiteX2" fmla="*/ 2459940 w 2459940"/>
                <a:gd name="connsiteY2" fmla="*/ 706850 h 1138902"/>
                <a:gd name="connsiteX3" fmla="*/ 1639694 w 2459940"/>
                <a:gd name="connsiteY3" fmla="*/ 1074740 h 1138902"/>
                <a:gd name="connsiteX4" fmla="*/ 1127792 w 2459940"/>
                <a:gd name="connsiteY4" fmla="*/ 1138902 h 1138902"/>
                <a:gd name="connsiteX5" fmla="*/ 615889 w 2459940"/>
                <a:gd name="connsiteY5" fmla="*/ 1074740 h 1138902"/>
                <a:gd name="connsiteX6" fmla="*/ 297628 w 2459940"/>
                <a:gd name="connsiteY6" fmla="*/ 576047 h 1138902"/>
                <a:gd name="connsiteX7" fmla="*/ 659740 w 2459940"/>
                <a:gd name="connsiteY7" fmla="*/ 192707 h 1138902"/>
                <a:gd name="connsiteX0" fmla="*/ 659740 w 2459940"/>
                <a:gd name="connsiteY0" fmla="*/ 192707 h 1140872"/>
                <a:gd name="connsiteX1" fmla="*/ 1955884 w 2459940"/>
                <a:gd name="connsiteY1" fmla="*/ 264715 h 1140872"/>
                <a:gd name="connsiteX2" fmla="*/ 2459940 w 2459940"/>
                <a:gd name="connsiteY2" fmla="*/ 706850 h 1140872"/>
                <a:gd name="connsiteX3" fmla="*/ 1895759 w 2459940"/>
                <a:gd name="connsiteY3" fmla="*/ 1086551 h 1140872"/>
                <a:gd name="connsiteX4" fmla="*/ 1127792 w 2459940"/>
                <a:gd name="connsiteY4" fmla="*/ 1138902 h 1140872"/>
                <a:gd name="connsiteX5" fmla="*/ 615889 w 2459940"/>
                <a:gd name="connsiteY5" fmla="*/ 1074740 h 1140872"/>
                <a:gd name="connsiteX6" fmla="*/ 297628 w 2459940"/>
                <a:gd name="connsiteY6" fmla="*/ 576047 h 1140872"/>
                <a:gd name="connsiteX7" fmla="*/ 659740 w 2459940"/>
                <a:gd name="connsiteY7" fmla="*/ 192707 h 1140872"/>
                <a:gd name="connsiteX0" fmla="*/ 659740 w 2464329"/>
                <a:gd name="connsiteY0" fmla="*/ 192707 h 1140871"/>
                <a:gd name="connsiteX1" fmla="*/ 1955884 w 2464329"/>
                <a:gd name="connsiteY1" fmla="*/ 264715 h 1140871"/>
                <a:gd name="connsiteX2" fmla="*/ 2464329 w 2464329"/>
                <a:gd name="connsiteY2" fmla="*/ 796405 h 1140871"/>
                <a:gd name="connsiteX3" fmla="*/ 1895759 w 2464329"/>
                <a:gd name="connsiteY3" fmla="*/ 1086551 h 1140871"/>
                <a:gd name="connsiteX4" fmla="*/ 1127792 w 2464329"/>
                <a:gd name="connsiteY4" fmla="*/ 1138902 h 1140871"/>
                <a:gd name="connsiteX5" fmla="*/ 615889 w 2464329"/>
                <a:gd name="connsiteY5" fmla="*/ 1074740 h 1140871"/>
                <a:gd name="connsiteX6" fmla="*/ 297628 w 2464329"/>
                <a:gd name="connsiteY6" fmla="*/ 576047 h 1140871"/>
                <a:gd name="connsiteX7" fmla="*/ 659740 w 2464329"/>
                <a:gd name="connsiteY7" fmla="*/ 192707 h 11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4329" h="1140871">
                  <a:moveTo>
                    <a:pt x="659740" y="192707"/>
                  </a:moveTo>
                  <a:cubicBezTo>
                    <a:pt x="1167954" y="0"/>
                    <a:pt x="1645739" y="70705"/>
                    <a:pt x="1955884" y="264715"/>
                  </a:cubicBezTo>
                  <a:cubicBezTo>
                    <a:pt x="2320931" y="514115"/>
                    <a:pt x="2187197" y="548688"/>
                    <a:pt x="2464329" y="796405"/>
                  </a:cubicBezTo>
                  <a:cubicBezTo>
                    <a:pt x="2193999" y="956071"/>
                    <a:pt x="2266853" y="987696"/>
                    <a:pt x="1895759" y="1086551"/>
                  </a:cubicBezTo>
                  <a:cubicBezTo>
                    <a:pt x="1737488" y="1128713"/>
                    <a:pt x="1341104" y="1140871"/>
                    <a:pt x="1127792" y="1138902"/>
                  </a:cubicBezTo>
                  <a:cubicBezTo>
                    <a:pt x="914480" y="1136934"/>
                    <a:pt x="774160" y="1116902"/>
                    <a:pt x="615889" y="1074740"/>
                  </a:cubicBezTo>
                  <a:cubicBezTo>
                    <a:pt x="244795" y="975884"/>
                    <a:pt x="0" y="878335"/>
                    <a:pt x="297628" y="576047"/>
                  </a:cubicBezTo>
                  <a:cubicBezTo>
                    <a:pt x="297628" y="504039"/>
                    <a:pt x="267007" y="343140"/>
                    <a:pt x="659740" y="192707"/>
                  </a:cubicBezTo>
                  <a:close/>
                </a:path>
              </a:pathLst>
            </a:custGeom>
            <a:solidFill>
              <a:srgbClr val="008000"/>
            </a:solidFill>
            <a:ln>
              <a:solidFill>
                <a:srgbClr val="006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673184" y="2821500"/>
              <a:ext cx="1738062" cy="1444187"/>
            </a:xfrm>
            <a:custGeom>
              <a:avLst/>
              <a:gdLst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19150 w 911903"/>
                <a:gd name="connsiteY11" fmla="*/ 209550 h 371475"/>
                <a:gd name="connsiteX12" fmla="*/ 857250 w 911903"/>
                <a:gd name="connsiteY12" fmla="*/ 228600 h 371475"/>
                <a:gd name="connsiteX13" fmla="*/ 885825 w 911903"/>
                <a:gd name="connsiteY13" fmla="*/ 247650 h 371475"/>
                <a:gd name="connsiteX14" fmla="*/ 904875 w 911903"/>
                <a:gd name="connsiteY14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57250 w 911903"/>
                <a:gd name="connsiteY11" fmla="*/ 228600 h 371475"/>
                <a:gd name="connsiteX12" fmla="*/ 885825 w 911903"/>
                <a:gd name="connsiteY12" fmla="*/ 247650 h 371475"/>
                <a:gd name="connsiteX13" fmla="*/ 904875 w 911903"/>
                <a:gd name="connsiteY13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857250 w 911903"/>
                <a:gd name="connsiteY10" fmla="*/ 228600 h 371475"/>
                <a:gd name="connsiteX11" fmla="*/ 885825 w 911903"/>
                <a:gd name="connsiteY11" fmla="*/ 247650 h 371475"/>
                <a:gd name="connsiteX12" fmla="*/ 904875 w 911903"/>
                <a:gd name="connsiteY12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857250 w 911903"/>
                <a:gd name="connsiteY9" fmla="*/ 228600 h 371475"/>
                <a:gd name="connsiteX10" fmla="*/ 885825 w 911903"/>
                <a:gd name="connsiteY10" fmla="*/ 247650 h 371475"/>
                <a:gd name="connsiteX11" fmla="*/ 904875 w 911903"/>
                <a:gd name="connsiteY11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685800 w 911903"/>
                <a:gd name="connsiteY7" fmla="*/ 133350 h 371475"/>
                <a:gd name="connsiteX8" fmla="*/ 857250 w 911903"/>
                <a:gd name="connsiteY8" fmla="*/ 228600 h 371475"/>
                <a:gd name="connsiteX9" fmla="*/ 885825 w 911903"/>
                <a:gd name="connsiteY9" fmla="*/ 247650 h 371475"/>
                <a:gd name="connsiteX10" fmla="*/ 904875 w 911903"/>
                <a:gd name="connsiteY10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685800 w 911903"/>
                <a:gd name="connsiteY6" fmla="*/ 133350 h 371475"/>
                <a:gd name="connsiteX7" fmla="*/ 857250 w 911903"/>
                <a:gd name="connsiteY7" fmla="*/ 228600 h 371475"/>
                <a:gd name="connsiteX8" fmla="*/ 885825 w 911903"/>
                <a:gd name="connsiteY8" fmla="*/ 247650 h 371475"/>
                <a:gd name="connsiteX9" fmla="*/ 904875 w 911903"/>
                <a:gd name="connsiteY9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685800 w 911903"/>
                <a:gd name="connsiteY5" fmla="*/ 133350 h 371475"/>
                <a:gd name="connsiteX6" fmla="*/ 857250 w 911903"/>
                <a:gd name="connsiteY6" fmla="*/ 228600 h 371475"/>
                <a:gd name="connsiteX7" fmla="*/ 885825 w 911903"/>
                <a:gd name="connsiteY7" fmla="*/ 247650 h 371475"/>
                <a:gd name="connsiteX8" fmla="*/ 904875 w 911903"/>
                <a:gd name="connsiteY8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685800 w 911903"/>
                <a:gd name="connsiteY4" fmla="*/ 133350 h 371475"/>
                <a:gd name="connsiteX5" fmla="*/ 857250 w 911903"/>
                <a:gd name="connsiteY5" fmla="*/ 228600 h 371475"/>
                <a:gd name="connsiteX6" fmla="*/ 885825 w 911903"/>
                <a:gd name="connsiteY6" fmla="*/ 247650 h 371475"/>
                <a:gd name="connsiteX7" fmla="*/ 904875 w 911903"/>
                <a:gd name="connsiteY7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685800 w 911903"/>
                <a:gd name="connsiteY3" fmla="*/ 133350 h 371475"/>
                <a:gd name="connsiteX4" fmla="*/ 857250 w 911903"/>
                <a:gd name="connsiteY4" fmla="*/ 228600 h 371475"/>
                <a:gd name="connsiteX5" fmla="*/ 885825 w 911903"/>
                <a:gd name="connsiteY5" fmla="*/ 247650 h 371475"/>
                <a:gd name="connsiteX6" fmla="*/ 904875 w 911903"/>
                <a:gd name="connsiteY6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685800 w 911903"/>
                <a:gd name="connsiteY2" fmla="*/ 133350 h 371475"/>
                <a:gd name="connsiteX3" fmla="*/ 857250 w 911903"/>
                <a:gd name="connsiteY3" fmla="*/ 228600 h 371475"/>
                <a:gd name="connsiteX4" fmla="*/ 885825 w 911903"/>
                <a:gd name="connsiteY4" fmla="*/ 247650 h 371475"/>
                <a:gd name="connsiteX5" fmla="*/ 904875 w 911903"/>
                <a:gd name="connsiteY5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857250 w 904875"/>
                <a:gd name="connsiteY3" fmla="*/ 228600 h 371475"/>
                <a:gd name="connsiteX4" fmla="*/ 904875 w 904875"/>
                <a:gd name="connsiteY4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904875 w 904875"/>
                <a:gd name="connsiteY3" fmla="*/ 371475 h 371475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85800 w 1063402"/>
                <a:gd name="connsiteY2" fmla="*/ 133350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703361 w 1063402"/>
                <a:gd name="connsiteY2" fmla="*/ 137541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703361 w 1063402"/>
                <a:gd name="connsiteY1" fmla="*/ 137541 h 641598"/>
                <a:gd name="connsiteX2" fmla="*/ 1063402 w 1063402"/>
                <a:gd name="connsiteY2" fmla="*/ 641598 h 641598"/>
                <a:gd name="connsiteX0" fmla="*/ 0 w 1063402"/>
                <a:gd name="connsiteY0" fmla="*/ 2972 h 644570"/>
                <a:gd name="connsiteX1" fmla="*/ 703361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135409"/>
                <a:gd name="connsiteY0" fmla="*/ 2972 h 644569"/>
                <a:gd name="connsiteX1" fmla="*/ 631353 w 1135409"/>
                <a:gd name="connsiteY1" fmla="*/ 140513 h 644569"/>
                <a:gd name="connsiteX2" fmla="*/ 1135409 w 1135409"/>
                <a:gd name="connsiteY2" fmla="*/ 644569 h 644569"/>
                <a:gd name="connsiteX0" fmla="*/ 0 w 1135409"/>
                <a:gd name="connsiteY0" fmla="*/ 29397 h 670994"/>
                <a:gd name="connsiteX1" fmla="*/ 127297 w 1135409"/>
                <a:gd name="connsiteY1" fmla="*/ 22923 h 670994"/>
                <a:gd name="connsiteX2" fmla="*/ 631353 w 1135409"/>
                <a:gd name="connsiteY2" fmla="*/ 166938 h 670994"/>
                <a:gd name="connsiteX3" fmla="*/ 1135409 w 1135409"/>
                <a:gd name="connsiteY3" fmla="*/ 670994 h 670994"/>
                <a:gd name="connsiteX0" fmla="*/ 0 w 1656184"/>
                <a:gd name="connsiteY0" fmla="*/ 0 h 864095"/>
                <a:gd name="connsiteX1" fmla="*/ 648072 w 1656184"/>
                <a:gd name="connsiteY1" fmla="*/ 216024 h 864095"/>
                <a:gd name="connsiteX2" fmla="*/ 1152128 w 1656184"/>
                <a:gd name="connsiteY2" fmla="*/ 360039 h 864095"/>
                <a:gd name="connsiteX3" fmla="*/ 1656184 w 1656184"/>
                <a:gd name="connsiteY3" fmla="*/ 864095 h 864095"/>
                <a:gd name="connsiteX0" fmla="*/ 0 w 1656184"/>
                <a:gd name="connsiteY0" fmla="*/ 0 h 864095"/>
                <a:gd name="connsiteX1" fmla="*/ 149299 w 1656184"/>
                <a:gd name="connsiteY1" fmla="*/ 41524 h 864095"/>
                <a:gd name="connsiteX2" fmla="*/ 648072 w 1656184"/>
                <a:gd name="connsiteY2" fmla="*/ 216024 h 864095"/>
                <a:gd name="connsiteX3" fmla="*/ 1152128 w 1656184"/>
                <a:gd name="connsiteY3" fmla="*/ 360039 h 864095"/>
                <a:gd name="connsiteX4" fmla="*/ 1656184 w 1656184"/>
                <a:gd name="connsiteY4" fmla="*/ 864095 h 864095"/>
                <a:gd name="connsiteX0" fmla="*/ 438766 w 1518886"/>
                <a:gd name="connsiteY0" fmla="*/ 1686669 h 1693590"/>
                <a:gd name="connsiteX1" fmla="*/ 12001 w 1518886"/>
                <a:gd name="connsiteY1" fmla="*/ 216024 h 1693590"/>
                <a:gd name="connsiteX2" fmla="*/ 510774 w 1518886"/>
                <a:gd name="connsiteY2" fmla="*/ 390524 h 1693590"/>
                <a:gd name="connsiteX3" fmla="*/ 1014830 w 1518886"/>
                <a:gd name="connsiteY3" fmla="*/ 534539 h 1693590"/>
                <a:gd name="connsiteX4" fmla="*/ 1518886 w 1518886"/>
                <a:gd name="connsiteY4" fmla="*/ 1038595 h 1693590"/>
                <a:gd name="connsiteX0" fmla="*/ 876097 w 1956217"/>
                <a:gd name="connsiteY0" fmla="*/ 1728193 h 1735114"/>
                <a:gd name="connsiteX1" fmla="*/ 12001 w 1956217"/>
                <a:gd name="connsiteY1" fmla="*/ 216024 h 1735114"/>
                <a:gd name="connsiteX2" fmla="*/ 948105 w 1956217"/>
                <a:gd name="connsiteY2" fmla="*/ 432048 h 1735114"/>
                <a:gd name="connsiteX3" fmla="*/ 1452161 w 1956217"/>
                <a:gd name="connsiteY3" fmla="*/ 576063 h 1735114"/>
                <a:gd name="connsiteX4" fmla="*/ 1956217 w 1956217"/>
                <a:gd name="connsiteY4" fmla="*/ 1080119 h 1735114"/>
                <a:gd name="connsiteX0" fmla="*/ 876097 w 1956217"/>
                <a:gd name="connsiteY0" fmla="*/ 1975471 h 1982392"/>
                <a:gd name="connsiteX1" fmla="*/ 12001 w 1956217"/>
                <a:gd name="connsiteY1" fmla="*/ 463302 h 1982392"/>
                <a:gd name="connsiteX2" fmla="*/ 948105 w 1956217"/>
                <a:gd name="connsiteY2" fmla="*/ 679326 h 1982392"/>
                <a:gd name="connsiteX3" fmla="*/ 1452161 w 1956217"/>
                <a:gd name="connsiteY3" fmla="*/ 823341 h 1982392"/>
                <a:gd name="connsiteX4" fmla="*/ 1956217 w 1956217"/>
                <a:gd name="connsiteY4" fmla="*/ 1327397 h 1982392"/>
                <a:gd name="connsiteX0" fmla="*/ 864096 w 1944216"/>
                <a:gd name="connsiteY0" fmla="*/ 1975471 h 1982392"/>
                <a:gd name="connsiteX1" fmla="*/ 0 w 1944216"/>
                <a:gd name="connsiteY1" fmla="*/ 463302 h 1982392"/>
                <a:gd name="connsiteX2" fmla="*/ 936104 w 1944216"/>
                <a:gd name="connsiteY2" fmla="*/ 679326 h 1982392"/>
                <a:gd name="connsiteX3" fmla="*/ 1440160 w 1944216"/>
                <a:gd name="connsiteY3" fmla="*/ 823341 h 1982392"/>
                <a:gd name="connsiteX4" fmla="*/ 1944216 w 1944216"/>
                <a:gd name="connsiteY4" fmla="*/ 1327397 h 1982392"/>
                <a:gd name="connsiteX0" fmla="*/ 648072 w 1728192"/>
                <a:gd name="connsiteY0" fmla="*/ 1975471 h 1982392"/>
                <a:gd name="connsiteX1" fmla="*/ 0 w 1728192"/>
                <a:gd name="connsiteY1" fmla="*/ 463302 h 1982392"/>
                <a:gd name="connsiteX2" fmla="*/ 720080 w 1728192"/>
                <a:gd name="connsiteY2" fmla="*/ 679326 h 1982392"/>
                <a:gd name="connsiteX3" fmla="*/ 1224136 w 1728192"/>
                <a:gd name="connsiteY3" fmla="*/ 823341 h 1982392"/>
                <a:gd name="connsiteX4" fmla="*/ 1728192 w 1728192"/>
                <a:gd name="connsiteY4" fmla="*/ 1327397 h 1982392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57900 w 1828309"/>
                <a:gd name="connsiteY0" fmla="*/ 1772816 h 1779737"/>
                <a:gd name="connsiteX1" fmla="*/ 100117 w 1828309"/>
                <a:gd name="connsiteY1" fmla="*/ 504081 h 1779737"/>
                <a:gd name="connsiteX2" fmla="*/ 820197 w 1828309"/>
                <a:gd name="connsiteY2" fmla="*/ 720105 h 1779737"/>
                <a:gd name="connsiteX3" fmla="*/ 1324253 w 1828309"/>
                <a:gd name="connsiteY3" fmla="*/ 864120 h 1779737"/>
                <a:gd name="connsiteX4" fmla="*/ 1828309 w 1828309"/>
                <a:gd name="connsiteY4" fmla="*/ 1368176 h 1779737"/>
                <a:gd name="connsiteX0" fmla="*/ 757900 w 1828309"/>
                <a:gd name="connsiteY0" fmla="*/ 1772816 h 1798787"/>
                <a:gd name="connsiteX1" fmla="*/ 100117 w 1828309"/>
                <a:gd name="connsiteY1" fmla="*/ 504081 h 1798787"/>
                <a:gd name="connsiteX2" fmla="*/ 820197 w 1828309"/>
                <a:gd name="connsiteY2" fmla="*/ 720105 h 1798787"/>
                <a:gd name="connsiteX3" fmla="*/ 1324253 w 1828309"/>
                <a:gd name="connsiteY3" fmla="*/ 864120 h 1798787"/>
                <a:gd name="connsiteX4" fmla="*/ 1828309 w 1828309"/>
                <a:gd name="connsiteY4" fmla="*/ 1368176 h 1798787"/>
                <a:gd name="connsiteX0" fmla="*/ 757900 w 1828309"/>
                <a:gd name="connsiteY0" fmla="*/ 1772816 h 1984272"/>
                <a:gd name="connsiteX1" fmla="*/ 685892 w 1828309"/>
                <a:gd name="connsiteY1" fmla="*/ 1772816 h 1984272"/>
                <a:gd name="connsiteX2" fmla="*/ 100117 w 1828309"/>
                <a:gd name="connsiteY2" fmla="*/ 504081 h 1984272"/>
                <a:gd name="connsiteX3" fmla="*/ 820197 w 1828309"/>
                <a:gd name="connsiteY3" fmla="*/ 720105 h 1984272"/>
                <a:gd name="connsiteX4" fmla="*/ 1324253 w 1828309"/>
                <a:gd name="connsiteY4" fmla="*/ 864120 h 1984272"/>
                <a:gd name="connsiteX5" fmla="*/ 1828309 w 1828309"/>
                <a:gd name="connsiteY5" fmla="*/ 1368176 h 1984272"/>
                <a:gd name="connsiteX0" fmla="*/ 757900 w 1828309"/>
                <a:gd name="connsiteY0" fmla="*/ 1772816 h 1772816"/>
                <a:gd name="connsiteX1" fmla="*/ 685892 w 1828309"/>
                <a:gd name="connsiteY1" fmla="*/ 1772816 h 1772816"/>
                <a:gd name="connsiteX2" fmla="*/ 100117 w 1828309"/>
                <a:gd name="connsiteY2" fmla="*/ 504081 h 1772816"/>
                <a:gd name="connsiteX3" fmla="*/ 820197 w 1828309"/>
                <a:gd name="connsiteY3" fmla="*/ 720105 h 1772816"/>
                <a:gd name="connsiteX4" fmla="*/ 1324253 w 1828309"/>
                <a:gd name="connsiteY4" fmla="*/ 864120 h 1772816"/>
                <a:gd name="connsiteX5" fmla="*/ 1828309 w 1828309"/>
                <a:gd name="connsiteY5" fmla="*/ 1368176 h 1772816"/>
                <a:gd name="connsiteX0" fmla="*/ 668166 w 1738575"/>
                <a:gd name="connsiteY0" fmla="*/ 1444187 h 1444187"/>
                <a:gd name="connsiteX1" fmla="*/ 10383 w 1738575"/>
                <a:gd name="connsiteY1" fmla="*/ 175452 h 1444187"/>
                <a:gd name="connsiteX2" fmla="*/ 730463 w 1738575"/>
                <a:gd name="connsiteY2" fmla="*/ 391476 h 1444187"/>
                <a:gd name="connsiteX3" fmla="*/ 1234519 w 1738575"/>
                <a:gd name="connsiteY3" fmla="*/ 535491 h 1444187"/>
                <a:gd name="connsiteX4" fmla="*/ 1738575 w 1738575"/>
                <a:gd name="connsiteY4" fmla="*/ 1039547 h 144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8575" h="1444187">
                  <a:moveTo>
                    <a:pt x="668166" y="1444187"/>
                  </a:moveTo>
                  <a:cubicBezTo>
                    <a:pt x="531128" y="1179867"/>
                    <a:pt x="0" y="350904"/>
                    <a:pt x="10383" y="175452"/>
                  </a:cubicBezTo>
                  <a:cubicBezTo>
                    <a:pt x="20766" y="0"/>
                    <a:pt x="526440" y="331470"/>
                    <a:pt x="730463" y="391476"/>
                  </a:cubicBezTo>
                  <a:cubicBezTo>
                    <a:pt x="934486" y="451482"/>
                    <a:pt x="1065922" y="428558"/>
                    <a:pt x="1234519" y="535491"/>
                  </a:cubicBezTo>
                  <a:cubicBezTo>
                    <a:pt x="1390118" y="777808"/>
                    <a:pt x="1692935" y="989938"/>
                    <a:pt x="1738575" y="1039547"/>
                  </a:cubicBezTo>
                </a:path>
              </a:pathLst>
            </a:custGeom>
            <a:ln w="19050">
              <a:solidFill>
                <a:srgbClr val="004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2306" name="AutoShape 6" descr="data:image/jpeg;base64,/9j/4AAQSkZJRgABAQAAAQABAAD/2wCEAAkGBhISEBQUExQVFRUVFhgYGBcXGBgVGBcYFxUVGhcYFxgYHCYeFxkjGhgYHy8gIycpLSwsGB4xNTAqNSYrLCkBCQoKDgwOGg8PGiwlHyQsLDQuLywsLSwsLywsLCwsLC8sLCwsLCwsLCwsLCwsLCwsLCwpLCksLCwsLCwsLCwsLP/AABEIALABHgMBIgACEQEDEQH/xAAcAAACAwEBAQEAAAAAAAAAAAAABgQFBwMCAQj/xABFEAABAgQDBgMFBQUFCAMAAAABAhEAAwQhBTFBBhJRYXGBEyKhBzKRscFCUnLR8BQjYpLhM4KisvEVFkNEU2OD0nOTwv/EABoBAAIDAQEAAAAAAAAAAAAAAAMEAAIFAQb/xAAzEQACAgEDAQUGBQQDAAAAAAABAgADEQQSITETIkFRYQUycYGRsaHB0eHwBhQjQhUz8f/aAAwDAQACEQMRAD8A3GOVWpYlqKACvdO6DkS1n7x1giGSJVdXpCmmr83/AHSEm+Z3VFmb7o6aPyl1ctwJa0hZBYoyBIsSpIZLG7El8m4uNfhsqejcmoStPBQduY1B5iEvFfZ3Mluujmc/CmH0TM06KfrGdqKbQCa+YM5HhmMlHjzMmdbgtvKev3T6dMouAXyjK6HaZcqYZNQgoWnNC7Z6jiOBFjDNhuIFPmkK3k5mUrLO7fd6i18oU0+vevuXD9f3+XPpLhlb3Y3wRBw7F5c6w8qxmg5jpxHMROjZR1sXcpyJ2EEEeZksKSUqDgggjiDYiLyT5MmpT7xA6lvnFZVbSyk+66y7WsPifpC5imx02SSulUVI/wCkt17v4XLt0IPWKOZiH2ZstUsm28nzh+YYEesY+o1tqPswB8fy/hk5xmNk/aVZNlBJ4AP8XeKebiKpn2lOLZqsRd3dxmIjpkBY30kEHUXvqG4iPFJII331IPp/SETfaw5MGxJOMThMxqolFJTOmslRfzbwbUspwQ12MWVDt/OlHdnpCwDchkqbkB5T3brFTiNMW6/oH10j7i1ILni7/HOOjU2VkcxfDDJB6TRsJx+RUh5UwKLOU5LT+JOY+UWEYbSrXLBXLWpK0FgUliAb5jMFyO0aNsbtp+0gSpzJnCwbKYwckaBWpHw1bX0+rFh2twZeu/dw3WNkEEEPRmEEEESSEEEESSEEV+K47Jp0vNU3BIuo9APmbRU023kmYpgiY2pITbs8DNqKcEyhdQcExmgjzLmBQBBcG4MeoJLwgggiSQgggiSQgggiSQgggiSQgghT242qVTBEqUWmr8xUwO4gWs+pNhyCuUUdwiljKswUZMbIIyikxdayCta1nmpR+tov5WKqZgpQyyUofIxn/wDIoOolUcP0jDtHs5T1ctpwbdumYCEqRzCuHI2MZiiinU08oROlzkDKYkkDoc79CRz4NNTJXOYKWpQzZSiQG6mIVRQS5KSuaoIA1N/QXJtkIU1N63jhZV0JOR9ZaUK0kb8wFatN7J2GSQGyL3vz402Pe0BchRl0qkqaxcb6Ungg2YjM5gOAzuy/X4/MnOiS6JZtvDeCz30toOecGH4GSkKN/MRzNgw9Y4t5qHl8IJ7Se6nXzjNsbtxVzKlMuoZaJhIBYJKFMSPdABBNmZ7jgY0iMcxiainl7321KHhi+8ohSXVxADEv04w07NbT1BQAtSZnJThWWW81+4PWGKNeAP8AJ58GEqLDutyY9RCxDB5U4edIfiLH46944U+0Mo2W8tXBdh2Vl6xZpUCHFxGhmrULjhhGAcTPcV2NmU6iuSpQGpSSLabwHfO14qRjE5Cv3ssKvcp8vR9D8I1mKnEdnJU0G26eWXwjKu0FtfNByPI/kf1+s4VB9IkHEJNQndSQ5HumyrA/GO8ym3g7fq0esY2DUHUkO2qM/hnFNJrp9MSmYDMRwJ8w6E/X4iEmdWO2xSrevEoUI6zzTUTLmBrEJ9H/ADitqElClKQSlSRvJKSQQUqaxBcWURDFSTJc0FUsu+YZjfiNP6GIVVQEHj5SCNcxw0imSrRV6+7xGzYXbD9oHgTi05AsSR+9A1b7w1458QHCMLrZi5MxE5HlWg7yTmAQqw5jTo8bLgWKCop5c0M6h5gPsrFlJ7F439Jf2i4PWEosJ7rdRJ8EEEOxmEJe3G3gpv3MkgzWdSsxLDZNqr5R6232z8AKkSP7YjzK/wCmCHtxU3whBoML3y5clb3zJPMm+ZjO1WrCd1YrbaSdidZzp1TJ6jMUpSlFy5JJPcxZUyvDmnhYjTMA/wBI84dKCBePM3fmr3kJO6kMpQvrZg1zfLnGQLO9mLBMDPjHzA9ogBuq93Nxdu3CGaRPStIUkhQOojJRi+4N0WHMF+5ID6/SLDBNsUy5qS/lUQFpHDJ8rEZ6esamn1R6N0jIvUcEzToIII1I1CCCCJJCCCCJJCCCCJJCMh2nnePXTykEgK8P/wCsBJvkPMFHvGuLLAxh9DNKt258wfUlzme5eM32gxCACLag9BLbDqPLzJHQFR+g9YYaXD0uPMr01f6RRUVHMewcfy/MwzUafDSVLISlIKiXdgA57CMEDcwGYaheOROldNlUkozZhtYAOHUTkA/x5XOkZ/W4hOrZwXMtLB8sv7ABu2jnnnYHhDUdlajEJ3jTnlSR/ZpV726C4O5ZidX9QzNeHbJU0kWRvH7yi5P09I2V0zsMLx6mDfdYcDhfvEHD8HSEsLsQbs4tbkRf+kXNNQuQEpzYDqrn3z5cocpmESVBjLT2G6filjFFXUBplpKS8tRYFX/DXmlyM0uPpqIR1Ghtr75OV4z9YZFVeJExz2XU9QQtK5kucABvg7ySwYOhRYDkkphVqdj8TpT5UiegayleZuaFMX5B41mlqAtAULOMtQciDzBcdo9rWACSQAA5JsABmTG0+lptUccSjVqeZj9JteUnw5qSCM0LBSoPoQbiL/Dcel5y1mWWdgfKTdzulwbcom7TVtNVtK8FM17JWUvMPHwQGUPxkhPIiJWFbOz5Mvdkok04bK61n8axme5jFbTDf/gJOPL9cj7zqbgeTkSRQbTqUMkzQ5Do8qi1j5Tn6RYo2jkfaV4f4xuj+b3fWM7xrAMRppqp6jLmoWUjyK3SC7AbimJ7E5aRWYxtbMkeUKSqcBbUS3Gg1Xz05Qdb9VS4R+fj/B9ZGsUTXTi8vM7wDO5QsBu6Y+mVIqEuyJqcnspuXIxj+A06przKiqnKmK4LISOQTlDDha5tLPE1M7xJSmExLByAc/xAPwzz0i49oqbNlgGP55yB8jIEtsW2B3FGdRq3FjOWS6VD7oJy6H4jOKSprd4DNII906KBZQIOSgXHaG3EduqaXIMxKt9TFkZKf+IFmS5F/g8ZxMr1VMxU1RDrLkABIybTpzJ4mKa2ukYas/TpBWWADA8Z1xCUFqQBlvAn8KWJ+ohq9mFS37RLJHvJmAa3BSojl5U/EQprklKSTnoB1Gp0b6RxwLaIU1XLm6PuLGu4oso9RZXaA6OzY4PhFw+1wTNtiNiNamTJmTVZISVHmwdu+URqLaGRNAKVM/FhnlcFhFd7Qp27h0/nuJ/mmIB9Hje7ZWQshzHnO1SZlSJyqiZMWs+aYpSj1VoOA0i+wpvKe7wsU0/cW3Q/EAxOk4kpczcRYub5hKXsfUDuI866ljzM2pgOvWWs+WJkyZfdlguVDRxdA/i+QI7/AEYrKSAEsAMhwiV/tFMtISmwH55niXzMVNdiy1KCUgqUogAC5JLMAM3drcYXUbjjEadgvIPPwnKsxwFxvDuYsNjMEmVk4Kyky1ArV94gvuJ4ktfgDzEXmD+zRSyF1ag2fhIz6KX9E/GHykpESkBEtIQhIYJSGAja02ixy8GtLO2552gggjWj0IIIIkkIIIIkkIIIIkk8zUukjiDGJ4bU7qEgWYA9XaNsmqZJPAExiODSioJ3WKi2hUSToE37NGV7RGQvzit5wR85fUk9mOnLm2g7fGHHB8AJCVz+RTLyALuDMb3j/DkOZYj3gGAGWErnMZgFk6It6q55DIak30d0ehFffs6/b94dQcQggiNVYlKl++tKTwJv8M40ycdYQAngSTEfEKJM6UqWrJQa2YOhHMFj2imqtuaVGqldE/8As0Q1e0ykGk3+VP8A7wM2VkYJjA0d7DhDOIqaqkdKkLP8ctHiIXoFMLoVyt3zjzMpaurut5UoOSZwAFtRKAFxxXlm8TpPtHoVAtNZQBZKhuOWyClMgE81ARHrNu8PmjwZy1ykzRuha0KRLJ4Ca258Sx5wkNKuMByR4DPHwgbKLE4cEfKVkyrRK3kUpKQbTKhV5kzNwCR5U5ZNybM01Zj5pyDLqJu/oN5Swo8CkuFfCOe0dcijmGTPCFL3QpO6s+ZJdjuu4yNj65xE2YoEzVeKoJBmAFrHdQbpAcOCczfgNL4ztap3WZUDoBwPlEzydq9Yz/72JqJIUshNS4RLlFwAosN5J4qJ1LjLRy002yVMKdEmbKlzd0XK0JUSo3UpyHDl+loznaiagDdli5sPzjXKdQKEkFwUgvxtnGp7Ofti1jDniEU5YqecRPr/AGWUqryFzKdX8Kt9HdK3PwIhYxrY3EKdClBSJ0tIJKkncUAMyUK+QJjW4R/atjZlUyZSTecplcdwAn5t1Y6PDd+mpILFZWxFCkzNp1QVhIVkmwH6t34vfJp9BN8tmH+jdYqqO7Qx0NKh3IA4jNuQvfOMKzA4iKAscwmAtqRwiixmjSouDfXgR6XhrnUaW96zdu3p+rwt4oluBF+Rzz6xWvusCJe0ER4xLDaUSpc2kLS1pU6QVFO6LZKulleUpOtmsYgbdY0RhFKhZ884pN8yiWCd4/GX8YXtnapW5NS/kVu7yTYve/cZ9BDNMwxE9I8QBbAAP5mAyABJYDhDIvWu12x73gIwubF7vlMvq8QdiM2APaL3AZgQneL76s+XAZdfjyi9rthKdWQKTyt6ZRRVmylRK/syJg4Hyntdj6R0vXYu0HHxgDS6cybiFYhdylLtmLH0a8QtncWMrEKeaUASkTAGNrLBQVnmkK3g/CK+XiDKKFjdUMwR8O0TpKUrN0hQbW4y4ZGJWOwOcQW47szeayvlyklUxYSBxPyGZPIQm4l7T0pJEmUVgZKUSl/7u6bdxCbv71ySo8S5P9Y9roVkOA3Vx6ZwezXu3u8Rlrnb3Y7YL7TZE1SUTkqkrJbeLGXy82YfmG5w5xg9RhxYjeZ8/Lw5vDHsRtXMp1iVOWpck2vfwyS4UHc7ubjvDFGtzw8ld5Bw81WCCCNKOwgggiSQgggiSQih2b2Pk0gceeZfzkMwOiUud0NrmeOkX0EVKgnJlSoJBMIgYrjcqnHnPmOSRmfyHMxTbY7ay6QbiSDOIy0QDkVc+A75Z5hUY+qaokqKlEuSczAbbtvA6zY0fs1rhvfhfvHHFttJkxwk7ieCSx7qzPp0hZqcQVe8RpJfOJsqmEZz2FjzN2uiukYAkDwlKDxDqaVXDvDL4Ba0cJtJa4gWW6mMKyniKa5MRpiCEqSD5VBlJ0V+IZH6QwVdIBFVUSIuthh9iuMESjVKTvOsFYCUgP5j5WCR5jkEgBr2DWspLJs3tJKCUoVMCCAE+csCwaxJ5ZFjFNPTHzBaSQaynNQd2SJqTMLP5QXuxBAJZzoHMEetbxtczzvtH2WCN1fh4TT6HZmZPWyULD2VMWkpCU67oV7x6P2EadIkhCUpGSQAOgDCPaVAgEXB14wq7cbYClSJaD+9WH/Anj1OnQnhDVNCaRCc5mFp9M1j7E6mWWN7TS6cEWUvhoOvPlGR7V40uqqEqWpwAyRkkDkOu9flESpxJc0+ZWZ4xWqmpSrsHfN7PnzhWy17D6eUb9r6ZNJp1X/Zj19B/BLuio0k2Se1v9YuqegYDdyfJTP0zY+kU1DVEsd4enF9PnF/Tk8xlm5FzYvp/rGTZuziYVQWcK2apAuCMmBFjbQ5ducU9XulJc3MMMyaySksriDcHJg2sL2IN5lJta40Fxcagu0Svk4nLRPWDy1JlLUmWVutIIF/KAXLZ/aEMmFYvLBA93q8LEmSd1O6sv7xTk5Wd5x2IEWshaWaZYkWJd+r+kWfqTL1OVOBG9U57+VQ/WsQqiUnNgOh+EKprymZ4ZWU3G6SHB+F4taekmK/4qSDdr8+PWKP3eWMa7XfwBIeL7OSqgZhKtFgDeGef3kl8oUpAMmcqTNzSWs4BBulQObEXjQTQqTcKfkzRVbV4Z41OVgATJDqHFSG8yfkRzHOHNPati7CYtZV6T7hc8MwybT6nM94sZivK/z6c4R8Jr1La6RzJfpZx84a6OnDArWpQ7JF+jn1gLr2Z5nK23DE4VawBFZ4g3gYta+XLYWe+ZUSe7G8UlUiWT7rHiCoN2do4mMwFvXrHOi9okyT4UtaELQRupLlKvKBmbg5jSGqn2wQoOqUsdN1Q4cRryjLxh/jyTLlB5rpMsPcqGQdRYPk54x1l4ViksMaWdw8u6r/ACqMP9rqMA1ciM1WHHPM1P8A3olfcm/y/wBY5Tdq0jKTOPUJSPVXOMx8XEE/8rUjpKmH5CPX+0q8/wDLVR/8M3/1if3Gr8V/CENvoZpknakP55SkJ47wURzKRdujxdoWCAQXBuDxBjFScSWbUtS54y1p9VACNR2Opp8ujlpqEhMwb1nCmBUSkEizgFrEw3pbLmJFolkfccYl3C3txtcmhkOGM5biWk+qz/CH7kgdL+qqky0KmLO6lCSpROgSHJ+EfnTafaNdbUrnKcAlkJ+4ge6nrqeZMNWvtHE1vZ+mF9mW90fj6TjU1i5qlLWSpSiSSTck5kx1pZbNEFE6zROpFOYzzmeuAEvsPmglv1eGOjpgYo8OSkCGjCACf1wLdA4A7xxFBMS1L7Rmdzhymfd55aRX1dO0N06agJIs7XOfD4MX+GsLOJqAJg1lYAmdp73duYsVyMxC/WKYtDBiC9Yp50sLfjp1hDheZvocCVJQCOFusQ5oidOG64MQJynhlJSzkTVPZdt0E08yRPV/YS1TJZOZloBKkcykBxyt9mETFMaXUz1zVnzLLtw4AcgGHaKSlX5mydx8bR6pZl2OhYwR2LDB8IppakrtLDq38P1l9QIBcnIA/wBSeUcqenClEkPfrrrBSPuqSNRbroTyeO+Hlh7zPm3x+cJucAzz/wDUrZtrX0J+p/aW9DTotZulj+UW0ujYFUtRBt713GgcflFXTyrZZ8s3IicioAcf6Hl1jNckniefrwBzOVfNmJ94OeVx+cL8w+KsIANzexdtWidXV5Cn0J9NY5YWolZmavup9N4j0HcwdBtXMCxDNLfDJAWohQvvZZEfH9WiZi+HEIYsU/LrHWhneIGN211B5flHWpmkOhbEaHRrwvk5zHERdkRcV30quXb3VDkWvqMtYaMF3in3g49QdfoefZ1zHUbpKWGeet8vkfjFxTEhCJktV0gBaRqQLpMM3HuCCpTLE+Uul1XNj1jgqrZe6/vBr8R9IkU8qTVSvESGLsoXBSRmLekQKjDN0+VZzyVf4H0gNfcbPSEsDRLrZX7NVqSkMhR3kcOYD8FPbg0NOGBa2929gCvNwcgB6RDx/DfGluGEyX5h9QeIIHxaGHYjb+WZculqEI8IpCQphui320mxB46Pd8xq7VuAJOIBAN3M4z8Cmsch8fyijxHDZkvgrob/AAP0eG7aHCp1BNTOkEzKVWcokkJfRJuwyIPY6PwneHUyvEllxqPtJLZKA90j/SFnrepsNCPUrDjrFrCa/wANQPAvfMfkY3VJBDi4MYFikoBWoIOfJ8ucbbs7XJnUslabAoAbgU+VQ7EGNHRN1ErpTglZYwQQRox6EEEESSZ37Z8d8KlRTpLKnqdX/wActifiooHQGMalw2e1fEvGxOYl3ElKJY7DeV/iWR2hSTCVrZaep9n17Kh68zuiXE+jsxiDLMTETnSz5ZQuxmt4cS/o59hF9SVJS12hSo5zRYiuaOA4MrZVuEbU4qePHgdXvxvFbWVrmKlGIxym1rmOO5MBVpgpzPmI1GkVPjbpjtUzrxXzVuWgIGeI4QFHM5zi+cQlZxLn2iCswwkC54zOZ96PdYN2cW+0Ar4i/qDHJarx0xQ+aSeKSPgf6xfxESY45HgR+MtaOdYEXP5Aq+YiVQoWVAM3M2EQKEgAF9D3tp+uMWNJMUpVgSeA04dBClnjieX/AKgYtqgPJR+cvpOdj3Zs4MVmADysCO3x15944yqKZ/CDxKhpnk8RsQkzHJISws+8/wA2hEKC3WYpJ29JXVE0rIAfeJbucovqKg8qdwhgGD/abM8nLmKnDKQl1alwkcbeYjsW+MNmCyRuxe9towJKk3HE9YZJKV3FxmDaJuMSXRvWdLkcOdospWHhQvY8dWe3W3GONX7jHmIpWpYZM0Nm1dsz3FwFEE5Zk8AA5igwvaBUmcFE+U2UOKT9RmP6xdY9P8KWpxde8hN9G86u1u5hPraMlD5HMRo01qylW6GaPsmpuxsbHvfYf+zSqGuFLVJW/wC5msF6i/uq7Z9OsMuL0SQ5sRnyb65xnGzOICpofDUf3km3Pd+ye2XYQ94HUCpok7xO/KHhqP4QwJ7D0hIrtBVuq8fpEHXkp9Iu1SmUybg27ddf6Qo4ZJUUWOXF+IaHPEJRSWJFslNbVgW16wr4SApSgl331BuW8q3yhmpu4flMsrjM1j2ebRftMo0k8BW6ggcCkFt3jYEMbG3JzWYzgkzD55mIBXKXZQ+8h79FpudH6EgLGCV0yknJnIvnbiGYj1b4xtyDKqZILBcuYkH4/Ij4giGkUahMZ7w6H8o3S28YPUTLsYppU2SJktKClQcHdD875gvaLz2UYj5JtMTdCvES5JO6pgoDkCB/PE6Z7PvDUoyJrIW7ylh0udUqHunsX+EU+A7P1VHiUtRlqMuZvIKk+ZIBSSHI90bwSbtFKKbaLORxOsCHDYmlQQQRrxmEEEESSfmTaGf4lZUr+9Pmnt4im9Igx1qR51v95X+YxxMZx5nsqxtGJ7lKjqqZu/nHFAj6tcUPJjanuyZT1XOJqKh4p5a4kicRFWEZVuJaeLrlHJdbEadiCindADCzsxIOb8YhFZDRRQT1ld3mJKXWm76tHGTVMoE3a/WI0yY8ckmCBBiLWODxJc6fvEmIsxd4+hUeDFwMQNjd3ieCbiPWLr88kcEn1J/KPtLIK1WjliV57fcAT6OfUxYe9FW/6z6kS1ortZ7HtcfQkd4vKCyflnboNXihw991R6ej/nF3QoW3lB+Q+JaEr55H2vb2mrYjwwPoP1lzKnbrg58i+Xof1xiBUTwtTcX+DZnRvyj5VgoHmKfi/wBIjyaZWfE36aDuW9OMKIg6zMJPSWmHUzlJFgLAcALuecNdJQhJCtCbjJj/AFiNg9CyQ+ugy5wyyqcbh/XT6R0VlzxH6K8DJnTdZLiKavW5KAcwT06vpn6GJ1RX+QZOW7EXjOtudpggGnkq/ezP7UsPIlQJKXH2i4HQnK0OqngIxtNrBF8YqYviH7TUrUP7NJKUfhBz759+UcKnKPEgBIYR8nLg+OcDpPWUItVWwSPglWqRU7ybgm4+8DmP1qBGn7OAyq2fJUG3kkt/EhTEN3Px6Qh7IYSajEaaWA4M1JV+FB31/wCFJjTdtUfs2Ky5v2ZjP/fdCvUP3geqr3LvHw/MTz2tUK6n4/SVON+82QUb8ucKFFTJTUzEZOd8dwCRzDnWGraJRSs8C/Y8PyhNnLKZypg+yr0A3SO4cd4X047pA8pgN7xEbpNCSG96zdL8v1nlGiezeefAXKU7oW41G6t2A7pUe8I1FVAhgq1jbK9weVrw/bDSx++INjuBtbb/AOfoYtoWbtsQ1IAYERqgggjdjsIIIIkkIIIIkk/MmLSdyonI+7NmJ+ExQ+kQDDL7R8P8DE6gaTFCanmJgc/498doWVGM4jBInrq7AyBh5T6VR8ePO9BvRyMB8zsEjjHtKo4BcekLaOEQynHOZJUCNCBxaPK5rWAB5m/w0EcptQdbxw8QnhFQuesHY+eCZJmzks24H46xHmzXOg6R83o8hLnNouFAi5wvInzfjyVR8WAMo9SA5+UXgwxY4ljQkISSdA5+g7mKhKiVFRzJJPcxq2xvs8/aqGeuYGMxBTJJ0WCD4nTeSE9N+MxqKRSFqQobqgopINmUCxBfK9oqqkDcfGVtsUtsU+51+P8AOJbYUiwz1PLMgN2AhhlTQkcTx0iow5CkpAsd2z2brfThyjvMKpjpDADXi2YftnzaEbBvaeCvs7S1n8yZ9CTMXe40HH+n64w1Ybhn7pRa4D/C/wCukQ8KoAyTx/TBu0NtFKShJfJm/TwHBdto6CEpr8TOmE04ITw+msWNfUbssgByf1pFJU49LppO8tQAA4egAzPLlCDtD7WZiiZdKjOwmLucrkIyHJyekOU1k9JoojOvdEttstrU0xMuWpK6ggeUXTL13l8eIBzcaRnpclS1kqWolSicyTmY508kglSiVKUSVKNyonMkx7UuGOBwJ6XRaBdOm5veP4T1vgdY4LVHk8s4vdkdlplZUJlpFiXUdEpGajyHqWGsdPEN5+AHWP3sT2YYzKtY08OW/NitXyT3VFx7Yab9zImjNExv5gCP8kPOG4eiRKRKlhkISAB9TxJNzzMKftZQ9Cgf99H+VcHsTFWDPLay3tWZh08Jn+Pre/Fn7wtJp99HNRJ9XP1h0w7CDW1aJA9xJ3phyaWkgKy1U4SOr6R92v2X/ZKgFI/dKB3WGSXy5lNgeIIOtsqtWWvf4TGKk5fwkDZ1CVy90s8t0jju2IAOYzb+7GlbCNuzRdwpOfBi31PeMrwhRTPUBkUv3H0YmNb2HkkSFqP2ph9EpHzBgmjB7c/CMUHOIxwQQRtR2EEEESSEEEESSZf7bcBKpUqqSP7M+HM/CougnkFuP/JGQb0fqXE8ORUSZkmYHRMSUqHIjMcCMweIEfmfabAptFULkTM0nyq0Wk+6sciPgXGkLWpzmbOhv7mw+H2kF4+hLxFTOMdRMgRE0A4M7JRH144ioEfRMeKkGMLYoHWdFCPG5Hzeg8SJBs2TzPSjHNS2jyuZHN3MWAgnsnoXhu2D2SVWVKUXCE+aYofZS+Q/iVkO50MVuzOzE6rnJlykuTmdEjVSjoB/QXj9DbM7NyqKQJUu5zWrVatSeA4DQRZE3n0gr9QNMmf9z09PX9JZU9OlCEoQAlKQEpAyAAYAdoyz2s7HoE1FWhh4igmYnJ1BJIUOoTunsdTGrwh+0fC6upXLRKlKVKQN4qBTdSizAO9gn/FBr/cM86b3qDFepBH1mZy0P5Uu2p58ItqWShIBsGA6WDa6xY02xdWEKUJChujKwUW0SkkEnWFTEceVKcJlHxA4PiW3D+DU9WjE7N2OMYiWn0d1wyix2ppsuTKBWQkHd98hN2LAE249u8Lu0O3YbckFzveYkeW2W7fzX1Zurwg1eMzppHirUpsnyHQZCOH7VDiabbyZvafR1V4NnPp4fvJGIVa5qipSiSS5J1jzSyQm5zjkmeHj3vkm0MY4xNJCoO4fKS1qNuceGJLCPUqkWsuXh42T9m9RUEKKdyX99YYEfwjNXa3OKeg5MdDELuuOBF/Atmpk+YlCElRUchr+Q5xvOyOyiKKTuhjMU2+r5JH8I9c+knAdnJNIjdljzEeZZ95X5DkItYPVSQdzdftMPXa/tv8AHXwv3hCx7QKBc2mliWhUxQnIUEpDn3VgE8A5FzYawzwQd13KVMyGG4YlBsbs1+xyTvEGbMO9MIyBayAdUpv1JUbO0WeLYWiolKlrFjkWBKVDJQfUfmNYmQRNi7duOJAoA2zFa/Z6ZS1iZavMSfIUg+cKBA3X5lmvfjYnX8Jo/CkS0apSH/Ebq9SY6T6KWtSFKSFKlneQTmkkMSP1w4R3gFWnFbFhB11bCcQggghmGhBBBEkhBBBEkhC3tvsXLxCRulkzUOZcxsj91XFB1HQ6QyQRwjMsjlDuXrPyrjeAT6WaqXNQUqTpxGhSclJPERUKXe5Ij9Y4zgNPVI3J8tKxoTZSeaVC6e0Zlj/sNJJVTTQofcmeUjotIY9wIAUImsmprsHJ2n8Pr+sxxM3SPXi34Q04h7La6UbyJh5oHiD4of1iqOys4FlJUk80lPzijMo6xlUY+7z8CJWCfH0LeL+k2JnKPlSpR5JUo/ACGbCfZNVrN0bg4zPI3b3vSBCxW93n4QhXb77AfOIMukUqHLY72bT6shTbkp7zFC390fbPS3EiNM2e9ldNIZU798saEMgds1d7codkIAAADAWAFgBBlqZve4iduurr4p5PmenyErNn9nZNHK8OSlvvKPvLPFR+mQi0gghkAAYEyHdnJZjkwgggjsrCKrHNl6WrDT5SVHRXurHRQv2yi1gjhAPWWVmQ5U4My/E/YZJUSZM9SOUxAmD4pKT84oZ3sHqX8s2QepmJ/wDyY26CKdmsZGst8cH4gTEpPsKqftTJA6KWfTcEX+GexCUljNnqVylpCPVRV8o06COdkvjL/wB/d/rgfACUOE7D0VOxRKBUPtL856h7A9AIvoIIIFC9Iq9j2HLkn4wgggjsHCCCCJJCCCCJJCCCCJJCCCCJJCCCCJJCCCCJJP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2307" name="AutoShape 8" descr="data:image/jpeg;base64,/9j/4AAQSkZJRgABAQAAAQABAAD/2wCEAAkGBhISEBQUExQVFRUVFhgYGBcXGBgVGBcYFxUVGhcYFxgYHCYeFxkjGhgYHy8gIycpLSwsGB4xNTAqNSYrLCkBCQoKDgwOGg8PGiwlHyQsLDQuLywsLSwsLywsLCwsLC8sLCwsLCwsLCwsLCwsLCwsLCwpLCksLCwsLCwsLCwsLP/AABEIALABHgMBIgACEQEDEQH/xAAcAAACAwEBAQEAAAAAAAAAAAAABgQFBwMCAQj/xABFEAABAgQDBgMFBQUFCAMAAAABAhEAAwQhBTFBBhJRYXGBEyKhBzKRscFCUnLR8BQjYpLhM4KisvEVFkNEU2OD0nOTwv/EABoBAAIDAQEAAAAAAAAAAAAAAAMEAAIFAQb/xAAzEQACAgEDAQUGBQQDAAAAAAABAgADEQQSITETIkFRYQUycYGRsaHB0eHwBhQjQhUz8f/aAAwDAQACEQMRAD8A3GOVWpYlqKACvdO6DkS1n7x1giGSJVdXpCmmr83/AHSEm+Z3VFmb7o6aPyl1ctwJa0hZBYoyBIsSpIZLG7El8m4uNfhsqejcmoStPBQduY1B5iEvFfZ3Mluujmc/CmH0TM06KfrGdqKbQCa+YM5HhmMlHjzMmdbgtvKev3T6dMouAXyjK6HaZcqYZNQgoWnNC7Z6jiOBFjDNhuIFPmkK3k5mUrLO7fd6i18oU0+vevuXD9f3+XPpLhlb3Y3wRBw7F5c6w8qxmg5jpxHMROjZR1sXcpyJ2EEEeZksKSUqDgggjiDYiLyT5MmpT7xA6lvnFZVbSyk+66y7WsPifpC5imx02SSulUVI/wCkt17v4XLt0IPWKOZiH2ZstUsm28nzh+YYEesY+o1tqPswB8fy/hk5xmNk/aVZNlBJ4AP8XeKebiKpn2lOLZqsRd3dxmIjpkBY30kEHUXvqG4iPFJII331IPp/SETfaw5MGxJOMThMxqolFJTOmslRfzbwbUspwQ12MWVDt/OlHdnpCwDchkqbkB5T3brFTiNMW6/oH10j7i1ILni7/HOOjU2VkcxfDDJB6TRsJx+RUh5UwKLOU5LT+JOY+UWEYbSrXLBXLWpK0FgUliAb5jMFyO0aNsbtp+0gSpzJnCwbKYwckaBWpHw1bX0+rFh2twZeu/dw3WNkEEEPRmEEEESSEEEESSEEV+K47Jp0vNU3BIuo9APmbRU023kmYpgiY2pITbs8DNqKcEyhdQcExmgjzLmBQBBcG4MeoJLwgggiSQgggiSQgggiSQgggiSQgghT242qVTBEqUWmr8xUwO4gWs+pNhyCuUUdwiljKswUZMbIIyikxdayCta1nmpR+tov5WKqZgpQyyUofIxn/wDIoOolUcP0jDtHs5T1ctpwbdumYCEqRzCuHI2MZiiinU08oROlzkDKYkkDoc79CRz4NNTJXOYKWpQzZSiQG6mIVRQS5KSuaoIA1N/QXJtkIU1N63jhZV0JOR9ZaUK0kb8wFatN7J2GSQGyL3vz402Pe0BchRl0qkqaxcb6Ungg2YjM5gOAzuy/X4/MnOiS6JZtvDeCz30toOecGH4GSkKN/MRzNgw9Y4t5qHl8IJ7Se6nXzjNsbtxVzKlMuoZaJhIBYJKFMSPdABBNmZ7jgY0iMcxiainl7321KHhi+8ohSXVxADEv04w07NbT1BQAtSZnJThWWW81+4PWGKNeAP8AJ58GEqLDutyY9RCxDB5U4edIfiLH46944U+0Mo2W8tXBdh2Vl6xZpUCHFxGhmrULjhhGAcTPcV2NmU6iuSpQGpSSLabwHfO14qRjE5Cv3ssKvcp8vR9D8I1mKnEdnJU0G26eWXwjKu0FtfNByPI/kf1+s4VB9IkHEJNQndSQ5HumyrA/GO8ym3g7fq0esY2DUHUkO2qM/hnFNJrp9MSmYDMRwJ8w6E/X4iEmdWO2xSrevEoUI6zzTUTLmBrEJ9H/ADitqElClKQSlSRvJKSQQUqaxBcWURDFSTJc0FUsu+YZjfiNP6GIVVQEHj5SCNcxw0imSrRV6+7xGzYXbD9oHgTi05AsSR+9A1b7w1458QHCMLrZi5MxE5HlWg7yTmAQqw5jTo8bLgWKCop5c0M6h5gPsrFlJ7F439Jf2i4PWEosJ7rdRJ8EEEOxmEJe3G3gpv3MkgzWdSsxLDZNqr5R6232z8AKkSP7YjzK/wCmCHtxU3whBoML3y5clb3zJPMm+ZjO1WrCd1YrbaSdidZzp1TJ6jMUpSlFy5JJPcxZUyvDmnhYjTMA/wBI84dKCBePM3fmr3kJO6kMpQvrZg1zfLnGQLO9mLBMDPjHzA9ogBuq93Nxdu3CGaRPStIUkhQOojJRi+4N0WHMF+5ID6/SLDBNsUy5qS/lUQFpHDJ8rEZ6esamn1R6N0jIvUcEzToIII1I1CCCCJJCCCCJJCCCCJJCMh2nnePXTykEgK8P/wCsBJvkPMFHvGuLLAxh9DNKt258wfUlzme5eM32gxCACLag9BLbDqPLzJHQFR+g9YYaXD0uPMr01f6RRUVHMewcfy/MwzUafDSVLISlIKiXdgA57CMEDcwGYaheOROldNlUkozZhtYAOHUTkA/x5XOkZ/W4hOrZwXMtLB8sv7ABu2jnnnYHhDUdlajEJ3jTnlSR/ZpV726C4O5ZidX9QzNeHbJU0kWRvH7yi5P09I2V0zsMLx6mDfdYcDhfvEHD8HSEsLsQbs4tbkRf+kXNNQuQEpzYDqrn3z5cocpmESVBjLT2G6filjFFXUBplpKS8tRYFX/DXmlyM0uPpqIR1Ghtr75OV4z9YZFVeJExz2XU9QQtK5kucABvg7ySwYOhRYDkkphVqdj8TpT5UiegayleZuaFMX5B41mlqAtAULOMtQciDzBcdo9rWACSQAA5JsABmTG0+lptUccSjVqeZj9JteUnw5qSCM0LBSoPoQbiL/Dcel5y1mWWdgfKTdzulwbcom7TVtNVtK8FM17JWUvMPHwQGUPxkhPIiJWFbOz5Mvdkok04bK61n8axme5jFbTDf/gJOPL9cj7zqbgeTkSRQbTqUMkzQ5Do8qi1j5Tn6RYo2jkfaV4f4xuj+b3fWM7xrAMRppqp6jLmoWUjyK3SC7AbimJ7E5aRWYxtbMkeUKSqcBbUS3Gg1Xz05Qdb9VS4R+fj/B9ZGsUTXTi8vM7wDO5QsBu6Y+mVIqEuyJqcnspuXIxj+A06przKiqnKmK4LISOQTlDDha5tLPE1M7xJSmExLByAc/xAPwzz0i49oqbNlgGP55yB8jIEtsW2B3FGdRq3FjOWS6VD7oJy6H4jOKSprd4DNII906KBZQIOSgXHaG3EduqaXIMxKt9TFkZKf+IFmS5F/g8ZxMr1VMxU1RDrLkABIybTpzJ4mKa2ukYas/TpBWWADA8Z1xCUFqQBlvAn8KWJ+ohq9mFS37RLJHvJmAa3BSojl5U/EQprklKSTnoB1Gp0b6RxwLaIU1XLm6PuLGu4oso9RZXaA6OzY4PhFw+1wTNtiNiNamTJmTVZISVHmwdu+URqLaGRNAKVM/FhnlcFhFd7Qp27h0/nuJ/mmIB9Hje7ZWQshzHnO1SZlSJyqiZMWs+aYpSj1VoOA0i+wpvKe7wsU0/cW3Q/EAxOk4kpczcRYub5hKXsfUDuI866ljzM2pgOvWWs+WJkyZfdlguVDRxdA/i+QI7/AEYrKSAEsAMhwiV/tFMtISmwH55niXzMVNdiy1KCUgqUogAC5JLMAM3drcYXUbjjEadgvIPPwnKsxwFxvDuYsNjMEmVk4Kyky1ArV94gvuJ4ktfgDzEXmD+zRSyF1ag2fhIz6KX9E/GHykpESkBEtIQhIYJSGAja02ixy8GtLO2552gggjWj0IIIIkkIIIIkkIIIIkk8zUukjiDGJ4bU7qEgWYA9XaNsmqZJPAExiODSioJ3WKi2hUSToE37NGV7RGQvzit5wR85fUk9mOnLm2g7fGHHB8AJCVz+RTLyALuDMb3j/DkOZYj3gGAGWErnMZgFk6It6q55DIak30d0ehFffs6/b94dQcQggiNVYlKl++tKTwJv8M40ycdYQAngSTEfEKJM6UqWrJQa2YOhHMFj2imqtuaVGqldE/8As0Q1e0ykGk3+VP8A7wM2VkYJjA0d7DhDOIqaqkdKkLP8ctHiIXoFMLoVyt3zjzMpaurut5UoOSZwAFtRKAFxxXlm8TpPtHoVAtNZQBZKhuOWyClMgE81ARHrNu8PmjwZy1ykzRuha0KRLJ4Ca258Sx5wkNKuMByR4DPHwgbKLE4cEfKVkyrRK3kUpKQbTKhV5kzNwCR5U5ZNybM01Zj5pyDLqJu/oN5Swo8CkuFfCOe0dcijmGTPCFL3QpO6s+ZJdjuu4yNj65xE2YoEzVeKoJBmAFrHdQbpAcOCczfgNL4ztap3WZUDoBwPlEzydq9Yz/72JqJIUshNS4RLlFwAosN5J4qJ1LjLRy002yVMKdEmbKlzd0XK0JUSo3UpyHDl+loznaiagDdli5sPzjXKdQKEkFwUgvxtnGp7Ofti1jDniEU5YqecRPr/AGWUqryFzKdX8Kt9HdK3PwIhYxrY3EKdClBSJ0tIJKkncUAMyUK+QJjW4R/atjZlUyZSTecplcdwAn5t1Y6PDd+mpILFZWxFCkzNp1QVhIVkmwH6t34vfJp9BN8tmH+jdYqqO7Qx0NKh3IA4jNuQvfOMKzA4iKAscwmAtqRwiixmjSouDfXgR6XhrnUaW96zdu3p+rwt4oluBF+Rzz6xWvusCJe0ER4xLDaUSpc2kLS1pU6QVFO6LZKulleUpOtmsYgbdY0RhFKhZ884pN8yiWCd4/GX8YXtnapW5NS/kVu7yTYve/cZ9BDNMwxE9I8QBbAAP5mAyABJYDhDIvWu12x73gIwubF7vlMvq8QdiM2APaL3AZgQneL76s+XAZdfjyi9rthKdWQKTyt6ZRRVmylRK/syJg4Hyntdj6R0vXYu0HHxgDS6cybiFYhdylLtmLH0a8QtncWMrEKeaUASkTAGNrLBQVnmkK3g/CK+XiDKKFjdUMwR8O0TpKUrN0hQbW4y4ZGJWOwOcQW47szeayvlyklUxYSBxPyGZPIQm4l7T0pJEmUVgZKUSl/7u6bdxCbv71ySo8S5P9Y9roVkOA3Vx6ZwezXu3u8Rlrnb3Y7YL7TZE1SUTkqkrJbeLGXy82YfmG5w5xg9RhxYjeZ8/Lw5vDHsRtXMp1iVOWpck2vfwyS4UHc7ubjvDFGtzw8ld5Bw81WCCCNKOwgggiSQgggiSQih2b2Pk0gceeZfzkMwOiUud0NrmeOkX0EVKgnJlSoJBMIgYrjcqnHnPmOSRmfyHMxTbY7ay6QbiSDOIy0QDkVc+A75Z5hUY+qaokqKlEuSczAbbtvA6zY0fs1rhvfhfvHHFttJkxwk7ieCSx7qzPp0hZqcQVe8RpJfOJsqmEZz2FjzN2uiukYAkDwlKDxDqaVXDvDL4Ba0cJtJa4gWW6mMKyniKa5MRpiCEqSD5VBlJ0V+IZH6QwVdIBFVUSIuthh9iuMESjVKTvOsFYCUgP5j5WCR5jkEgBr2DWspLJs3tJKCUoVMCCAE+csCwaxJ5ZFjFNPTHzBaSQaynNQd2SJqTMLP5QXuxBAJZzoHMEetbxtczzvtH2WCN1fh4TT6HZmZPWyULD2VMWkpCU67oV7x6P2EadIkhCUpGSQAOgDCPaVAgEXB14wq7cbYClSJaD+9WH/Anj1OnQnhDVNCaRCc5mFp9M1j7E6mWWN7TS6cEWUvhoOvPlGR7V40uqqEqWpwAyRkkDkOu9flESpxJc0+ZWZ4xWqmpSrsHfN7PnzhWy17D6eUb9r6ZNJp1X/Zj19B/BLuio0k2Se1v9YuqegYDdyfJTP0zY+kU1DVEsd4enF9PnF/Tk8xlm5FzYvp/rGTZuziYVQWcK2apAuCMmBFjbQ5ducU9XulJc3MMMyaySksriDcHJg2sL2IN5lJta40Fxcagu0Svk4nLRPWDy1JlLUmWVutIIF/KAXLZ/aEMmFYvLBA93q8LEmSd1O6sv7xTk5Wd5x2IEWshaWaZYkWJd+r+kWfqTL1OVOBG9U57+VQ/WsQqiUnNgOh+EKprymZ4ZWU3G6SHB+F4taekmK/4qSDdr8+PWKP3eWMa7XfwBIeL7OSqgZhKtFgDeGef3kl8oUpAMmcqTNzSWs4BBulQObEXjQTQqTcKfkzRVbV4Z41OVgATJDqHFSG8yfkRzHOHNPati7CYtZV6T7hc8MwybT6nM94sZivK/z6c4R8Jr1La6RzJfpZx84a6OnDArWpQ7JF+jn1gLr2Z5nK23DE4VawBFZ4g3gYta+XLYWe+ZUSe7G8UlUiWT7rHiCoN2do4mMwFvXrHOi9okyT4UtaELQRupLlKvKBmbg5jSGqn2wQoOqUsdN1Q4cRryjLxh/jyTLlB5rpMsPcqGQdRYPk54x1l4ViksMaWdw8u6r/ACqMP9rqMA1ciM1WHHPM1P8A3olfcm/y/wBY5Tdq0jKTOPUJSPVXOMx8XEE/8rUjpKmH5CPX+0q8/wDLVR/8M3/1if3Gr8V/CENvoZpknakP55SkJ47wURzKRdujxdoWCAQXBuDxBjFScSWbUtS54y1p9VACNR2Opp8ujlpqEhMwb1nCmBUSkEizgFrEw3pbLmJFolkfccYl3C3txtcmhkOGM5biWk+qz/CH7kgdL+qqky0KmLO6lCSpROgSHJ+EfnTafaNdbUrnKcAlkJ+4ge6nrqeZMNWvtHE1vZ+mF9mW90fj6TjU1i5qlLWSpSiSSTck5kx1pZbNEFE6zROpFOYzzmeuAEvsPmglv1eGOjpgYo8OSkCGjCACf1wLdA4A7xxFBMS1L7Rmdzhymfd55aRX1dO0N06agJIs7XOfD4MX+GsLOJqAJg1lYAmdp73duYsVyMxC/WKYtDBiC9Yp50sLfjp1hDheZvocCVJQCOFusQ5oidOG64MQJynhlJSzkTVPZdt0E08yRPV/YS1TJZOZloBKkcykBxyt9mETFMaXUz1zVnzLLtw4AcgGHaKSlX5mydx8bR6pZl2OhYwR2LDB8IppakrtLDq38P1l9QIBcnIA/wBSeUcqenClEkPfrrrBSPuqSNRbroTyeO+Hlh7zPm3x+cJucAzz/wDUrZtrX0J+p/aW9DTotZulj+UW0ujYFUtRBt713GgcflFXTyrZZ8s3IicioAcf6Hl1jNckniefrwBzOVfNmJ94OeVx+cL8w+KsIANzexdtWidXV5Cn0J9NY5YWolZmavup9N4j0HcwdBtXMCxDNLfDJAWohQvvZZEfH9WiZi+HEIYsU/LrHWhneIGN211B5flHWpmkOhbEaHRrwvk5zHERdkRcV30quXb3VDkWvqMtYaMF3in3g49QdfoefZ1zHUbpKWGeet8vkfjFxTEhCJktV0gBaRqQLpMM3HuCCpTLE+Uul1XNj1jgqrZe6/vBr8R9IkU8qTVSvESGLsoXBSRmLekQKjDN0+VZzyVf4H0gNfcbPSEsDRLrZX7NVqSkMhR3kcOYD8FPbg0NOGBa2929gCvNwcgB6RDx/DfGluGEyX5h9QeIIHxaGHYjb+WZculqEI8IpCQphui320mxB46Pd8xq7VuAJOIBAN3M4z8Cmsch8fyijxHDZkvgrob/AAP0eG7aHCp1BNTOkEzKVWcokkJfRJuwyIPY6PwneHUyvEllxqPtJLZKA90j/SFnrepsNCPUrDjrFrCa/wANQPAvfMfkY3VJBDi4MYFikoBWoIOfJ8ucbbs7XJnUslabAoAbgU+VQ7EGNHRN1ErpTglZYwQQRox6EEEESSZ37Z8d8KlRTpLKnqdX/wActifiooHQGMalw2e1fEvGxOYl3ElKJY7DeV/iWR2hSTCVrZaep9n17Kh68zuiXE+jsxiDLMTETnSz5ZQuxmt4cS/o59hF9SVJS12hSo5zRYiuaOA4MrZVuEbU4qePHgdXvxvFbWVrmKlGIxym1rmOO5MBVpgpzPmI1GkVPjbpjtUzrxXzVuWgIGeI4QFHM5zi+cQlZxLn2iCswwkC54zOZ96PdYN2cW+0Ar4i/qDHJarx0xQ+aSeKSPgf6xfxESY45HgR+MtaOdYEXP5Aq+YiVQoWVAM3M2EQKEgAF9D3tp+uMWNJMUpVgSeA04dBClnjieX/AKgYtqgPJR+cvpOdj3Zs4MVmADysCO3x15944yqKZ/CDxKhpnk8RsQkzHJISws+8/wA2hEKC3WYpJ29JXVE0rIAfeJbucovqKg8qdwhgGD/abM8nLmKnDKQl1alwkcbeYjsW+MNmCyRuxe9towJKk3HE9YZJKV3FxmDaJuMSXRvWdLkcOdospWHhQvY8dWe3W3GONX7jHmIpWpYZM0Nm1dsz3FwFEE5Zk8AA5igwvaBUmcFE+U2UOKT9RmP6xdY9P8KWpxde8hN9G86u1u5hPraMlD5HMRo01qylW6GaPsmpuxsbHvfYf+zSqGuFLVJW/wC5msF6i/uq7Z9OsMuL0SQ5sRnyb65xnGzOICpofDUf3km3Pd+ye2XYQ94HUCpok7xO/KHhqP4QwJ7D0hIrtBVuq8fpEHXkp9Iu1SmUybg27ddf6Qo4ZJUUWOXF+IaHPEJRSWJFslNbVgW16wr4SApSgl331BuW8q3yhmpu4flMsrjM1j2ebRftMo0k8BW6ggcCkFt3jYEMbG3JzWYzgkzD55mIBXKXZQ+8h79FpudH6EgLGCV0yknJnIvnbiGYj1b4xtyDKqZILBcuYkH4/Ij4giGkUahMZ7w6H8o3S28YPUTLsYppU2SJktKClQcHdD875gvaLz2UYj5JtMTdCvES5JO6pgoDkCB/PE6Z7PvDUoyJrIW7ylh0udUqHunsX+EU+A7P1VHiUtRlqMuZvIKk+ZIBSSHI90bwSbtFKKbaLORxOsCHDYmlQQQRrxmEEEESSfmTaGf4lZUr+9Pmnt4im9Igx1qR51v95X+YxxMZx5nsqxtGJ7lKjqqZu/nHFAj6tcUPJjanuyZT1XOJqKh4p5a4kicRFWEZVuJaeLrlHJdbEadiCindADCzsxIOb8YhFZDRRQT1ld3mJKXWm76tHGTVMoE3a/WI0yY8ckmCBBiLWODxJc6fvEmIsxd4+hUeDFwMQNjd3ieCbiPWLr88kcEn1J/KPtLIK1WjliV57fcAT6OfUxYe9FW/6z6kS1ortZ7HtcfQkd4vKCyflnboNXihw991R6ej/nF3QoW3lB+Q+JaEr55H2vb2mrYjwwPoP1lzKnbrg58i+Xof1xiBUTwtTcX+DZnRvyj5VgoHmKfi/wBIjyaZWfE36aDuW9OMKIg6zMJPSWmHUzlJFgLAcALuecNdJQhJCtCbjJj/AFiNg9CyQ+ugy5wyyqcbh/XT6R0VlzxH6K8DJnTdZLiKavW5KAcwT06vpn6GJ1RX+QZOW7EXjOtudpggGnkq/ezP7UsPIlQJKXH2i4HQnK0OqngIxtNrBF8YqYviH7TUrUP7NJKUfhBz759+UcKnKPEgBIYR8nLg+OcDpPWUItVWwSPglWqRU7ybgm4+8DmP1qBGn7OAyq2fJUG3kkt/EhTEN3Px6Qh7IYSajEaaWA4M1JV+FB31/wCFJjTdtUfs2Ky5v2ZjP/fdCvUP3geqr3LvHw/MTz2tUK6n4/SVON+82QUb8ucKFFTJTUzEZOd8dwCRzDnWGraJRSs8C/Y8PyhNnLKZypg+yr0A3SO4cd4X047pA8pgN7xEbpNCSG96zdL8v1nlGiezeefAXKU7oW41G6t2A7pUe8I1FVAhgq1jbK9weVrw/bDSx++INjuBtbb/AOfoYtoWbtsQ1IAYERqgggjdjsIIIIkkIIIIkk/MmLSdyonI+7NmJ+ExQ+kQDDL7R8P8DE6gaTFCanmJgc/498doWVGM4jBInrq7AyBh5T6VR8ePO9BvRyMB8zsEjjHtKo4BcekLaOEQynHOZJUCNCBxaPK5rWAB5m/w0EcptQdbxw8QnhFQuesHY+eCZJmzks24H46xHmzXOg6R83o8hLnNouFAi5wvInzfjyVR8WAMo9SA5+UXgwxY4ljQkISSdA5+g7mKhKiVFRzJJPcxq2xvs8/aqGeuYGMxBTJJ0WCD4nTeSE9N+MxqKRSFqQobqgopINmUCxBfK9oqqkDcfGVtsUtsU+51+P8AOJbYUiwz1PLMgN2AhhlTQkcTx0iow5CkpAsd2z2brfThyjvMKpjpDADXi2YftnzaEbBvaeCvs7S1n8yZ9CTMXe40HH+n64w1Ybhn7pRa4D/C/wCukQ8KoAyTx/TBu0NtFKShJfJm/TwHBdto6CEpr8TOmE04ITw+msWNfUbssgByf1pFJU49LppO8tQAA4egAzPLlCDtD7WZiiZdKjOwmLucrkIyHJyekOU1k9JoojOvdEttstrU0xMuWpK6ggeUXTL13l8eIBzcaRnpclS1kqWolSicyTmY508kglSiVKUSVKNyonMkx7UuGOBwJ6XRaBdOm5veP4T1vgdY4LVHk8s4vdkdlplZUJlpFiXUdEpGajyHqWGsdPEN5+AHWP3sT2YYzKtY08OW/NitXyT3VFx7Yab9zImjNExv5gCP8kPOG4eiRKRKlhkISAB9TxJNzzMKftZQ9Cgf99H+VcHsTFWDPLay3tWZh08Jn+Pre/Fn7wtJp99HNRJ9XP1h0w7CDW1aJA9xJ3phyaWkgKy1U4SOr6R92v2X/ZKgFI/dKB3WGSXy5lNgeIIOtsqtWWvf4TGKk5fwkDZ1CVy90s8t0jju2IAOYzb+7GlbCNuzRdwpOfBi31PeMrwhRTPUBkUv3H0YmNb2HkkSFqP2ph9EpHzBgmjB7c/CMUHOIxwQQRtR2EEEESSEEEESSZf7bcBKpUqqSP7M+HM/CougnkFuP/JGQb0fqXE8ORUSZkmYHRMSUqHIjMcCMweIEfmfabAptFULkTM0nyq0Wk+6sciPgXGkLWpzmbOhv7mw+H2kF4+hLxFTOMdRMgRE0A4M7JRH144ioEfRMeKkGMLYoHWdFCPG5Hzeg8SJBs2TzPSjHNS2jyuZHN3MWAgnsnoXhu2D2SVWVKUXCE+aYofZS+Q/iVkO50MVuzOzE6rnJlykuTmdEjVSjoB/QXj9DbM7NyqKQJUu5zWrVatSeA4DQRZE3n0gr9QNMmf9z09PX9JZU9OlCEoQAlKQEpAyAAYAdoyz2s7HoE1FWhh4igmYnJ1BJIUOoTunsdTGrwh+0fC6upXLRKlKVKQN4qBTdSizAO9gn/FBr/cM86b3qDFepBH1mZy0P5Uu2p58ItqWShIBsGA6WDa6xY02xdWEKUJChujKwUW0SkkEnWFTEceVKcJlHxA4PiW3D+DU9WjE7N2OMYiWn0d1wyix2ppsuTKBWQkHd98hN2LAE249u8Lu0O3YbckFzveYkeW2W7fzX1Zurwg1eMzppHirUpsnyHQZCOH7VDiabbyZvafR1V4NnPp4fvJGIVa5qipSiSS5J1jzSyQm5zjkmeHj3vkm0MY4xNJCoO4fKS1qNuceGJLCPUqkWsuXh42T9m9RUEKKdyX99YYEfwjNXa3OKeg5MdDELuuOBF/Atmpk+YlCElRUchr+Q5xvOyOyiKKTuhjMU2+r5JH8I9c+knAdnJNIjdljzEeZZ95X5DkItYPVSQdzdftMPXa/tv8AHXwv3hCx7QKBc2mliWhUxQnIUEpDn3VgE8A5FzYawzwQd13KVMyGG4YlBsbs1+xyTvEGbMO9MIyBayAdUpv1JUbO0WeLYWiolKlrFjkWBKVDJQfUfmNYmQRNi7duOJAoA2zFa/Z6ZS1iZavMSfIUg+cKBA3X5lmvfjYnX8Jo/CkS0apSH/Ebq9SY6T6KWtSFKSFKlneQTmkkMSP1w4R3gFWnFbFhB11bCcQggghmGhBBBEkhBBBEkhC3tvsXLxCRulkzUOZcxsj91XFB1HQ6QyQRwjMsjlDuXrPyrjeAT6WaqXNQUqTpxGhSclJPERUKXe5Ij9Y4zgNPVI3J8tKxoTZSeaVC6e0Zlj/sNJJVTTQofcmeUjotIY9wIAUImsmprsHJ2n8Pr+sxxM3SPXi34Q04h7La6UbyJh5oHiD4of1iqOys4FlJUk80lPzijMo6xlUY+7z8CJWCfH0LeL+k2JnKPlSpR5JUo/ACGbCfZNVrN0bg4zPI3b3vSBCxW93n4QhXb77AfOIMukUqHLY72bT6shTbkp7zFC390fbPS3EiNM2e9ldNIZU798saEMgds1d7codkIAAADAWAFgBBlqZve4iduurr4p5PmenyErNn9nZNHK8OSlvvKPvLPFR+mQi0gghkAAYEyHdnJZjkwgggjsrCKrHNl6WrDT5SVHRXurHRQv2yi1gjhAPWWVmQ5U4My/E/YZJUSZM9SOUxAmD4pKT84oZ3sHqX8s2QepmJ/wDyY26CKdmsZGst8cH4gTEpPsKqftTJA6KWfTcEX+GexCUljNnqVylpCPVRV8o06COdkvjL/wB/d/rgfACUOE7D0VOxRKBUPtL856h7A9AIvoIIIFC9Iq9j2HLkn4wgggjsHCCCCJJCCCCJJCCCCJJCCCCJJCCCCJJCCCCJJP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228600" y="1600200"/>
            <a:ext cx="648786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Было зеленое платье- атласное,</a:t>
            </a:r>
            <a:br>
              <a:rPr lang="ru-RU" sz="28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Нет, не понравилось выбрала красное,</a:t>
            </a:r>
            <a:br>
              <a:rPr lang="ru-RU" sz="28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Но надоело также и это</a:t>
            </a:r>
            <a:br>
              <a:rPr lang="ru-RU" sz="28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Платье надела синего цвета.</a:t>
            </a:r>
            <a:endParaRPr lang="ru-RU" sz="28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Прямоугольник 183"/>
          <p:cNvSpPr/>
          <p:nvPr/>
        </p:nvSpPr>
        <p:spPr>
          <a:xfrm>
            <a:off x="6629400" y="5943600"/>
            <a:ext cx="914400" cy="914400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7200" b="1" dirty="0" smtClean="0">
                <a:solidFill>
                  <a:srgbClr val="008000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ru-RU" sz="7200" b="1" dirty="0">
              <a:solidFill>
                <a:srgbClr val="008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3886200" y="228600"/>
            <a:ext cx="286168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Слива</a:t>
            </a:r>
            <a:endParaRPr lang="ru-RU" sz="72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 descr="C:\Documents and Settings\Пользователь\Рабочий стол\Рисунок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39000" y="5257800"/>
            <a:ext cx="1447800" cy="1068164"/>
          </a:xfrm>
          <a:prstGeom prst="rect">
            <a:avLst/>
          </a:prstGeom>
          <a:noFill/>
        </p:spPr>
      </p:pic>
      <p:pic>
        <p:nvPicPr>
          <p:cNvPr id="4" name="Picture 2" descr="C:\Documents and Settings\Пользователь\Рабочий стол\Рисунок1.jpg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876800" y="2438400"/>
            <a:ext cx="2667000" cy="2526632"/>
          </a:xfrm>
          <a:prstGeom prst="rect">
            <a:avLst/>
          </a:prstGeom>
          <a:noFill/>
        </p:spPr>
      </p:pic>
    </p:spTree>
  </p:cSld>
  <p:clrMapOvr>
    <a:masterClrMapping/>
  </p:clrMapOvr>
  <p:transition advClick="0" advTm="5834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40000"/>
                <a:lumOff val="60000"/>
              </a:schemeClr>
            </a:gs>
            <a:gs pos="50000">
              <a:schemeClr val="accent5">
                <a:lumMod val="60000"/>
                <a:lumOff val="40000"/>
                <a:alpha val="67000"/>
              </a:schemeClr>
            </a:gs>
            <a:gs pos="100000">
              <a:srgbClr val="92D050">
                <a:alpha val="72000"/>
              </a:srgb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:\Documents and Settings\Пользователь\Рабочий стол\Рисунок7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66800" y="304800"/>
            <a:ext cx="6477000" cy="1752600"/>
          </a:xfrm>
          <a:prstGeom prst="rect">
            <a:avLst/>
          </a:prstGeom>
          <a:noFill/>
        </p:spPr>
      </p:pic>
      <p:grpSp>
        <p:nvGrpSpPr>
          <p:cNvPr id="2" name="Группа 9"/>
          <p:cNvGrpSpPr>
            <a:grpSpLocks/>
          </p:cNvGrpSpPr>
          <p:nvPr/>
        </p:nvGrpSpPr>
        <p:grpSpPr bwMode="auto">
          <a:xfrm>
            <a:off x="0" y="0"/>
            <a:ext cx="1616075" cy="1728788"/>
            <a:chOff x="1824929" y="908720"/>
            <a:chExt cx="4261609" cy="4558955"/>
          </a:xfrm>
        </p:grpSpPr>
        <p:sp>
          <p:nvSpPr>
            <p:cNvPr id="11" name="Полилиния 10"/>
            <p:cNvSpPr/>
            <p:nvPr/>
          </p:nvSpPr>
          <p:spPr>
            <a:xfrm rot="20265588">
              <a:off x="2641250" y="984075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7303418">
              <a:off x="2147258" y="1750201"/>
              <a:ext cx="1038219" cy="168287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211590 w 1154197"/>
                <a:gd name="connsiteY7" fmla="*/ 491980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318871"/>
                <a:gd name="connsiteY0" fmla="*/ 57376 h 2143094"/>
                <a:gd name="connsiteX1" fmla="*/ 849040 w 1318871"/>
                <a:gd name="connsiteY1" fmla="*/ 666365 h 2143094"/>
                <a:gd name="connsiteX2" fmla="*/ 1110391 w 1318871"/>
                <a:gd name="connsiteY2" fmla="*/ 0 h 2143094"/>
                <a:gd name="connsiteX3" fmla="*/ 720080 w 1318871"/>
                <a:gd name="connsiteY3" fmla="*/ 2071086 h 2143094"/>
                <a:gd name="connsiteX4" fmla="*/ 432048 w 1318871"/>
                <a:gd name="connsiteY4" fmla="*/ 2143094 h 2143094"/>
                <a:gd name="connsiteX5" fmla="*/ 0 w 1318871"/>
                <a:gd name="connsiteY5" fmla="*/ 270886 h 2143094"/>
                <a:gd name="connsiteX6" fmla="*/ 529864 w 1318871"/>
                <a:gd name="connsiteY6" fmla="*/ 1158797 h 2143094"/>
                <a:gd name="connsiteX7" fmla="*/ 501402 w 1318871"/>
                <a:gd name="connsiteY7" fmla="*/ 492207 h 2143094"/>
                <a:gd name="connsiteX8" fmla="*/ 356835 w 1318871"/>
                <a:gd name="connsiteY8" fmla="*/ 57376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871" h="2143094">
                  <a:moveTo>
                    <a:pt x="356835" y="57376"/>
                  </a:moveTo>
                  <a:cubicBezTo>
                    <a:pt x="868016" y="457069"/>
                    <a:pt x="719748" y="585175"/>
                    <a:pt x="849040" y="666365"/>
                  </a:cubicBezTo>
                  <a:cubicBezTo>
                    <a:pt x="1003146" y="264035"/>
                    <a:pt x="849618" y="539396"/>
                    <a:pt x="1110391" y="0"/>
                  </a:cubicBezTo>
                  <a:cubicBezTo>
                    <a:pt x="1318871" y="903229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8032" y="1519025"/>
                    <a:pt x="82168" y="1743308"/>
                    <a:pt x="0" y="270886"/>
                  </a:cubicBezTo>
                  <a:cubicBezTo>
                    <a:pt x="145323" y="781621"/>
                    <a:pt x="163104" y="853393"/>
                    <a:pt x="529864" y="1158797"/>
                  </a:cubicBezTo>
                  <a:cubicBezTo>
                    <a:pt x="600873" y="1175323"/>
                    <a:pt x="615245" y="805375"/>
                    <a:pt x="501402" y="492207"/>
                  </a:cubicBezTo>
                  <a:cubicBezTo>
                    <a:pt x="472564" y="308637"/>
                    <a:pt x="286337" y="7989"/>
                    <a:pt x="356835" y="57376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3222096" flipH="1">
              <a:off x="4512490" y="1205980"/>
              <a:ext cx="1159625" cy="198847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52974 w 1154197"/>
                <a:gd name="connsiteY5" fmla="*/ 1132564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309206 w 1154197"/>
                <a:gd name="connsiteY5" fmla="*/ 1171780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474994"/>
                <a:gd name="connsiteY0" fmla="*/ 0 h 2528314"/>
                <a:gd name="connsiteX1" fmla="*/ 915663 w 1474994"/>
                <a:gd name="connsiteY1" fmla="*/ 1051585 h 2528314"/>
                <a:gd name="connsiteX2" fmla="*/ 1177014 w 1474994"/>
                <a:gd name="connsiteY2" fmla="*/ 385220 h 2528314"/>
                <a:gd name="connsiteX3" fmla="*/ 786703 w 1474994"/>
                <a:gd name="connsiteY3" fmla="*/ 2456306 h 2528314"/>
                <a:gd name="connsiteX4" fmla="*/ 498671 w 1474994"/>
                <a:gd name="connsiteY4" fmla="*/ 2528314 h 2528314"/>
                <a:gd name="connsiteX5" fmla="*/ 375829 w 1474994"/>
                <a:gd name="connsiteY5" fmla="*/ 1557000 h 2528314"/>
                <a:gd name="connsiteX6" fmla="*/ 66623 w 1474994"/>
                <a:gd name="connsiteY6" fmla="*/ 656106 h 2528314"/>
                <a:gd name="connsiteX7" fmla="*/ 451920 w 1474994"/>
                <a:gd name="connsiteY7" fmla="*/ 1109186 h 2528314"/>
                <a:gd name="connsiteX8" fmla="*/ 483011 w 1474994"/>
                <a:gd name="connsiteY8" fmla="*/ 0 h 25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994" h="2528314">
                  <a:moveTo>
                    <a:pt x="483011" y="0"/>
                  </a:moveTo>
                  <a:cubicBezTo>
                    <a:pt x="625357" y="671796"/>
                    <a:pt x="629945" y="843074"/>
                    <a:pt x="915663" y="1051585"/>
                  </a:cubicBezTo>
                  <a:cubicBezTo>
                    <a:pt x="1069769" y="649255"/>
                    <a:pt x="1034573" y="860946"/>
                    <a:pt x="1177014" y="385220"/>
                  </a:cubicBezTo>
                  <a:cubicBezTo>
                    <a:pt x="1474994" y="1238823"/>
                    <a:pt x="916807" y="1765944"/>
                    <a:pt x="786703" y="2456306"/>
                  </a:cubicBezTo>
                  <a:lnTo>
                    <a:pt x="498671" y="2528314"/>
                  </a:lnTo>
                  <a:lnTo>
                    <a:pt x="375829" y="1557000"/>
                  </a:lnTo>
                  <a:cubicBezTo>
                    <a:pt x="272760" y="1256702"/>
                    <a:pt x="0" y="1070200"/>
                    <a:pt x="66623" y="656106"/>
                  </a:cubicBezTo>
                  <a:cubicBezTo>
                    <a:pt x="349312" y="1045777"/>
                    <a:pt x="155571" y="909183"/>
                    <a:pt x="451920" y="1109186"/>
                  </a:cubicBezTo>
                  <a:cubicBezTo>
                    <a:pt x="475923" y="941167"/>
                    <a:pt x="483011" y="0"/>
                    <a:pt x="48301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 rot="2050810" flipV="1">
              <a:off x="2251927" y="3227967"/>
              <a:ext cx="1126104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 rot="21098252" flipH="1" flipV="1">
              <a:off x="3763167" y="3646604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 rot="7492493" flipH="1">
              <a:off x="4621335" y="3173568"/>
              <a:ext cx="1025661" cy="168706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308856"/>
                <a:gd name="connsiteY0" fmla="*/ 260447 h 2143094"/>
                <a:gd name="connsiteX1" fmla="*/ 849040 w 1308856"/>
                <a:gd name="connsiteY1" fmla="*/ 666365 h 2143094"/>
                <a:gd name="connsiteX2" fmla="*/ 1110391 w 1308856"/>
                <a:gd name="connsiteY2" fmla="*/ 0 h 2143094"/>
                <a:gd name="connsiteX3" fmla="*/ 720080 w 1308856"/>
                <a:gd name="connsiteY3" fmla="*/ 2071086 h 2143094"/>
                <a:gd name="connsiteX4" fmla="*/ 432048 w 1308856"/>
                <a:gd name="connsiteY4" fmla="*/ 2143094 h 2143094"/>
                <a:gd name="connsiteX5" fmla="*/ 195933 w 1308856"/>
                <a:gd name="connsiteY5" fmla="*/ 953513 h 2143094"/>
                <a:gd name="connsiteX6" fmla="*/ 0 w 1308856"/>
                <a:gd name="connsiteY6" fmla="*/ 270886 h 2143094"/>
                <a:gd name="connsiteX7" fmla="*/ 385297 w 1308856"/>
                <a:gd name="connsiteY7" fmla="*/ 723966 h 2143094"/>
                <a:gd name="connsiteX8" fmla="*/ 617507 w 1308856"/>
                <a:gd name="connsiteY8" fmla="*/ 260447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856" h="2143094">
                  <a:moveTo>
                    <a:pt x="617507" y="260447"/>
                  </a:moveTo>
                  <a:cubicBezTo>
                    <a:pt x="851766" y="837075"/>
                    <a:pt x="635595" y="553508"/>
                    <a:pt x="849040" y="666365"/>
                  </a:cubicBezTo>
                  <a:cubicBezTo>
                    <a:pt x="1003146" y="264035"/>
                    <a:pt x="860715" y="640233"/>
                    <a:pt x="1110391" y="0"/>
                  </a:cubicBezTo>
                  <a:cubicBezTo>
                    <a:pt x="1308856" y="831905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1158" y="1747229"/>
                    <a:pt x="169180" y="1690723"/>
                    <a:pt x="195933" y="953513"/>
                  </a:cubicBezTo>
                  <a:lnTo>
                    <a:pt x="0" y="270886"/>
                  </a:lnTo>
                  <a:cubicBezTo>
                    <a:pt x="128432" y="421913"/>
                    <a:pt x="258387" y="386893"/>
                    <a:pt x="385297" y="723966"/>
                  </a:cubicBezTo>
                  <a:cubicBezTo>
                    <a:pt x="555933" y="542277"/>
                    <a:pt x="617507" y="260447"/>
                    <a:pt x="617507" y="26044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 rot="15698252" flipV="1">
              <a:off x="4908095" y="2526769"/>
              <a:ext cx="912628" cy="1318672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 rot="15698252">
              <a:off x="2325175" y="2639807"/>
              <a:ext cx="807968" cy="1691248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 rot="12247540">
              <a:off x="3365471" y="3788941"/>
              <a:ext cx="544213" cy="916816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0800000" flipV="1">
              <a:off x="3779912" y="908720"/>
              <a:ext cx="987957" cy="160756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" name="Группа 20"/>
            <p:cNvGrpSpPr/>
            <p:nvPr/>
          </p:nvGrpSpPr>
          <p:grpSpPr>
            <a:xfrm>
              <a:off x="3275856" y="2420888"/>
              <a:ext cx="1512168" cy="1512168"/>
              <a:chOff x="3275856" y="2420888"/>
              <a:chExt cx="1512168" cy="1512168"/>
            </a:xfrm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grpSpPr>
          <p:sp>
            <p:nvSpPr>
              <p:cNvPr id="22" name="Овал 21"/>
              <p:cNvSpPr/>
              <p:nvPr/>
            </p:nvSpPr>
            <p:spPr>
              <a:xfrm>
                <a:off x="3275856" y="2420888"/>
                <a:ext cx="1512168" cy="1512168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" name="Овал 22"/>
              <p:cNvSpPr/>
              <p:nvPr/>
            </p:nvSpPr>
            <p:spPr>
              <a:xfrm>
                <a:off x="3419872" y="2564904"/>
                <a:ext cx="1224136" cy="1224136"/>
              </a:xfrm>
              <a:prstGeom prst="ellipse">
                <a:avLst/>
              </a:prstGeom>
              <a:solidFill>
                <a:srgbClr val="FFFF66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7" name="Группа 94"/>
          <p:cNvGrpSpPr>
            <a:grpSpLocks/>
          </p:cNvGrpSpPr>
          <p:nvPr/>
        </p:nvGrpSpPr>
        <p:grpSpPr bwMode="auto">
          <a:xfrm>
            <a:off x="8388350" y="5589588"/>
            <a:ext cx="755650" cy="503237"/>
            <a:chOff x="3451433" y="2533423"/>
            <a:chExt cx="2564605" cy="2516300"/>
          </a:xfrm>
        </p:grpSpPr>
        <p:sp>
          <p:nvSpPr>
            <p:cNvPr id="160" name="Полилиния 95"/>
            <p:cNvSpPr/>
            <p:nvPr/>
          </p:nvSpPr>
          <p:spPr>
            <a:xfrm rot="1952823">
              <a:off x="5197089" y="3930487"/>
              <a:ext cx="818949" cy="25401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96"/>
            <p:cNvSpPr/>
            <p:nvPr/>
          </p:nvSpPr>
          <p:spPr>
            <a:xfrm rot="1952823">
              <a:off x="5267132" y="3287517"/>
              <a:ext cx="716579" cy="62709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97"/>
            <p:cNvSpPr/>
            <p:nvPr/>
          </p:nvSpPr>
          <p:spPr>
            <a:xfrm rot="1952823">
              <a:off x="4803779" y="2533423"/>
              <a:ext cx="490290" cy="8652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98"/>
            <p:cNvSpPr/>
            <p:nvPr/>
          </p:nvSpPr>
          <p:spPr>
            <a:xfrm rot="1952823">
              <a:off x="5051619" y="3009695"/>
              <a:ext cx="447188" cy="531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9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00"/>
            <p:cNvSpPr/>
            <p:nvPr/>
          </p:nvSpPr>
          <p:spPr>
            <a:xfrm rot="1952823">
              <a:off x="4017156" y="2628677"/>
              <a:ext cx="1023687" cy="6032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6" name="Полилиния 101"/>
            <p:cNvSpPr/>
            <p:nvPr/>
          </p:nvSpPr>
          <p:spPr>
            <a:xfrm rot="1952823">
              <a:off x="4960024" y="4232126"/>
              <a:ext cx="953647" cy="41276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7" name="Полилиния 102"/>
            <p:cNvSpPr/>
            <p:nvPr/>
          </p:nvSpPr>
          <p:spPr>
            <a:xfrm rot="1952823">
              <a:off x="4620593" y="4192434"/>
              <a:ext cx="646539" cy="8572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8" name="Полилиния 103"/>
            <p:cNvSpPr/>
            <p:nvPr/>
          </p:nvSpPr>
          <p:spPr>
            <a:xfrm rot="1952823">
              <a:off x="3559190" y="3200203"/>
              <a:ext cx="1018301" cy="34132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9" name="Полилиния 104"/>
            <p:cNvSpPr/>
            <p:nvPr/>
          </p:nvSpPr>
          <p:spPr>
            <a:xfrm rot="1952823">
              <a:off x="3666946" y="3462150"/>
              <a:ext cx="684256" cy="833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0" name="Полилиния 105"/>
            <p:cNvSpPr/>
            <p:nvPr/>
          </p:nvSpPr>
          <p:spPr>
            <a:xfrm rot="1952823">
              <a:off x="3451433" y="3358961"/>
              <a:ext cx="1066789" cy="4921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1" name="Полилиния 106"/>
            <p:cNvSpPr/>
            <p:nvPr/>
          </p:nvSpPr>
          <p:spPr>
            <a:xfrm rot="1952823">
              <a:off x="3904010" y="3763789"/>
              <a:ext cx="506456" cy="817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2" name="Полилиния 107"/>
            <p:cNvSpPr/>
            <p:nvPr/>
          </p:nvSpPr>
          <p:spPr>
            <a:xfrm rot="1952823">
              <a:off x="3968664" y="3827292"/>
              <a:ext cx="511845" cy="92873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3" name="Полилиния 108"/>
            <p:cNvSpPr/>
            <p:nvPr/>
          </p:nvSpPr>
          <p:spPr>
            <a:xfrm rot="1952823">
              <a:off x="4184177" y="3946363"/>
              <a:ext cx="463353" cy="100017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4" name="Полилиния 109"/>
            <p:cNvSpPr/>
            <p:nvPr/>
          </p:nvSpPr>
          <p:spPr>
            <a:xfrm rot="1952823">
              <a:off x="4491285" y="4120996"/>
              <a:ext cx="522617" cy="8969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5" name="Полилиния 110"/>
            <p:cNvSpPr/>
            <p:nvPr/>
          </p:nvSpPr>
          <p:spPr>
            <a:xfrm rot="1952823">
              <a:off x="5283294" y="2692180"/>
              <a:ext cx="280167" cy="90491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11"/>
            <p:cNvSpPr/>
            <p:nvPr/>
          </p:nvSpPr>
          <p:spPr>
            <a:xfrm rot="1952823">
              <a:off x="5294069" y="2962068"/>
              <a:ext cx="457967" cy="73821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12"/>
            <p:cNvSpPr/>
            <p:nvPr/>
          </p:nvSpPr>
          <p:spPr>
            <a:xfrm rot="1952823">
              <a:off x="5019292" y="4144807"/>
              <a:ext cx="953643" cy="404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13"/>
            <p:cNvSpPr/>
            <p:nvPr/>
          </p:nvSpPr>
          <p:spPr>
            <a:xfrm rot="1952823">
              <a:off x="4803779" y="4200374"/>
              <a:ext cx="727355" cy="7302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14"/>
            <p:cNvSpPr/>
            <p:nvPr/>
          </p:nvSpPr>
          <p:spPr>
            <a:xfrm rot="1952823">
              <a:off x="4216504" y="3993990"/>
              <a:ext cx="409475" cy="69059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Овал 11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7" name="Полилиния 4"/>
          <p:cNvSpPr/>
          <p:nvPr/>
        </p:nvSpPr>
        <p:spPr>
          <a:xfrm>
            <a:off x="0" y="4986338"/>
            <a:ext cx="9144000" cy="204311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8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8" name="Группа 6"/>
          <p:cNvGrpSpPr>
            <a:grpSpLocks/>
          </p:cNvGrpSpPr>
          <p:nvPr/>
        </p:nvGrpSpPr>
        <p:grpSpPr bwMode="auto">
          <a:xfrm>
            <a:off x="2268538" y="6021388"/>
            <a:ext cx="1079500" cy="674687"/>
            <a:chOff x="3451433" y="2533423"/>
            <a:chExt cx="2564605" cy="2516300"/>
          </a:xfrm>
        </p:grpSpPr>
        <p:sp>
          <p:nvSpPr>
            <p:cNvPr id="139" name="Полилиния 7"/>
            <p:cNvSpPr/>
            <p:nvPr/>
          </p:nvSpPr>
          <p:spPr>
            <a:xfrm rot="1952823">
              <a:off x="5197626" y="3930711"/>
              <a:ext cx="818412" cy="2486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0" name="Полилиния 8"/>
            <p:cNvSpPr/>
            <p:nvPr/>
          </p:nvSpPr>
          <p:spPr>
            <a:xfrm rot="1952823">
              <a:off x="5269285" y="3285351"/>
              <a:ext cx="712808" cy="63351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1" name="Полилиния 9"/>
            <p:cNvSpPr/>
            <p:nvPr/>
          </p:nvSpPr>
          <p:spPr>
            <a:xfrm rot="1952823">
              <a:off x="4805392" y="2533423"/>
              <a:ext cx="486522" cy="86442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2" name="Полилиния 10"/>
            <p:cNvSpPr/>
            <p:nvPr/>
          </p:nvSpPr>
          <p:spPr>
            <a:xfrm rot="1952823">
              <a:off x="5050540" y="3012999"/>
              <a:ext cx="445034" cy="5328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3" name="Полилиния 1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4" name="Полилиния 12"/>
            <p:cNvSpPr/>
            <p:nvPr/>
          </p:nvSpPr>
          <p:spPr>
            <a:xfrm rot="1952823">
              <a:off x="4013382" y="2628154"/>
              <a:ext cx="1025842" cy="5979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5" name="Полилиния 13"/>
            <p:cNvSpPr/>
            <p:nvPr/>
          </p:nvSpPr>
          <p:spPr>
            <a:xfrm rot="1952823">
              <a:off x="4960024" y="4226746"/>
              <a:ext cx="954183" cy="41445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"/>
            <p:cNvSpPr/>
            <p:nvPr/>
          </p:nvSpPr>
          <p:spPr>
            <a:xfrm rot="1952823">
              <a:off x="4620591" y="4191222"/>
              <a:ext cx="648694" cy="85850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5"/>
            <p:cNvSpPr/>
            <p:nvPr/>
          </p:nvSpPr>
          <p:spPr>
            <a:xfrm rot="1952823">
              <a:off x="3557034" y="3202461"/>
              <a:ext cx="1022069" cy="3374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6"/>
            <p:cNvSpPr/>
            <p:nvPr/>
          </p:nvSpPr>
          <p:spPr>
            <a:xfrm rot="1952823">
              <a:off x="3670179" y="3462973"/>
              <a:ext cx="682636" cy="83482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7"/>
            <p:cNvSpPr/>
            <p:nvPr/>
          </p:nvSpPr>
          <p:spPr>
            <a:xfrm rot="1952823">
              <a:off x="3451433" y="3362322"/>
              <a:ext cx="1063557" cy="4914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8"/>
            <p:cNvSpPr/>
            <p:nvPr/>
          </p:nvSpPr>
          <p:spPr>
            <a:xfrm rot="1952823">
              <a:off x="3904010" y="3764931"/>
              <a:ext cx="509148" cy="81705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1" name="Полилиния 19"/>
            <p:cNvSpPr/>
            <p:nvPr/>
          </p:nvSpPr>
          <p:spPr>
            <a:xfrm rot="1952823">
              <a:off x="3968124" y="3824138"/>
              <a:ext cx="512921" cy="93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2" name="Полилиния 20"/>
            <p:cNvSpPr/>
            <p:nvPr/>
          </p:nvSpPr>
          <p:spPr>
            <a:xfrm rot="1952823">
              <a:off x="4183100" y="3948471"/>
              <a:ext cx="463891" cy="1000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3" name="Полилиния 21"/>
            <p:cNvSpPr/>
            <p:nvPr/>
          </p:nvSpPr>
          <p:spPr>
            <a:xfrm rot="1952823">
              <a:off x="4492361" y="4120173"/>
              <a:ext cx="524234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4" name="Полилиния 22"/>
            <p:cNvSpPr/>
            <p:nvPr/>
          </p:nvSpPr>
          <p:spPr>
            <a:xfrm rot="1952823">
              <a:off x="5284371" y="2693280"/>
              <a:ext cx="279089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5" name="Полилиния 23"/>
            <p:cNvSpPr/>
            <p:nvPr/>
          </p:nvSpPr>
          <p:spPr>
            <a:xfrm rot="1952823">
              <a:off x="5291914" y="2959714"/>
              <a:ext cx="460120" cy="734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6" name="Полилиния 24"/>
            <p:cNvSpPr/>
            <p:nvPr/>
          </p:nvSpPr>
          <p:spPr>
            <a:xfrm rot="1952823">
              <a:off x="5020368" y="4149775"/>
              <a:ext cx="954183" cy="3966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7" name="Полилиния 25"/>
            <p:cNvSpPr/>
            <p:nvPr/>
          </p:nvSpPr>
          <p:spPr>
            <a:xfrm rot="1952823">
              <a:off x="4805392" y="4203063"/>
              <a:ext cx="727896" cy="7282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8" name="Полилиния 26"/>
            <p:cNvSpPr/>
            <p:nvPr/>
          </p:nvSpPr>
          <p:spPr>
            <a:xfrm rot="1952823">
              <a:off x="4213272" y="3995837"/>
              <a:ext cx="411090" cy="6868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9" name="Овал 2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9" name="Полилиния 5"/>
          <p:cNvSpPr/>
          <p:nvPr/>
        </p:nvSpPr>
        <p:spPr>
          <a:xfrm flipH="1">
            <a:off x="0" y="5589588"/>
            <a:ext cx="9144000" cy="143986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6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" name="Группа 28"/>
          <p:cNvGrpSpPr>
            <a:grpSpLocks/>
          </p:cNvGrpSpPr>
          <p:nvPr/>
        </p:nvGrpSpPr>
        <p:grpSpPr bwMode="auto">
          <a:xfrm>
            <a:off x="5940425" y="6092825"/>
            <a:ext cx="647700" cy="504825"/>
            <a:chOff x="3451433" y="2533423"/>
            <a:chExt cx="2564605" cy="2516300"/>
          </a:xfrm>
        </p:grpSpPr>
        <p:sp>
          <p:nvSpPr>
            <p:cNvPr id="118" name="Полилиния 117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3" name="Полилиния 122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1" name="Полилиния 130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" name="Группа 50"/>
          <p:cNvGrpSpPr>
            <a:grpSpLocks/>
          </p:cNvGrpSpPr>
          <p:nvPr/>
        </p:nvGrpSpPr>
        <p:grpSpPr bwMode="auto">
          <a:xfrm rot="9793042">
            <a:off x="85725" y="5507038"/>
            <a:ext cx="1041400" cy="746125"/>
            <a:chOff x="3451433" y="2533423"/>
            <a:chExt cx="2564605" cy="2516300"/>
          </a:xfrm>
        </p:grpSpPr>
        <p:sp>
          <p:nvSpPr>
            <p:cNvPr id="97" name="Полилиния 96"/>
            <p:cNvSpPr/>
            <p:nvPr/>
          </p:nvSpPr>
          <p:spPr>
            <a:xfrm rot="1952823">
              <a:off x="5207136" y="3932266"/>
              <a:ext cx="817076" cy="25698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 rot="1952823">
              <a:off x="5272923" y="3308368"/>
              <a:ext cx="711522" cy="62640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 rot="1952823">
              <a:off x="4812474" y="2551772"/>
              <a:ext cx="488684" cy="8619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 rot="1952823">
              <a:off x="5050652" y="3019847"/>
              <a:ext cx="445678" cy="5353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 rot="1952823">
              <a:off x="4016921" y="2641120"/>
              <a:ext cx="1024278" cy="59962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3" name="Полилиния 102"/>
            <p:cNvSpPr/>
            <p:nvPr/>
          </p:nvSpPr>
          <p:spPr>
            <a:xfrm rot="1952823">
              <a:off x="4965117" y="4244277"/>
              <a:ext cx="953908" cy="4122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 rot="1952823">
              <a:off x="4622182" y="4194947"/>
              <a:ext cx="648970" cy="8566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 rot="1952823">
              <a:off x="3565861" y="3225476"/>
              <a:ext cx="1020370" cy="337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952823">
              <a:off x="3672858" y="3473447"/>
              <a:ext cx="680246" cy="84055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1952823">
              <a:off x="3457441" y="3366382"/>
              <a:ext cx="1063373" cy="49255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2823">
              <a:off x="3913491" y="3783688"/>
              <a:ext cx="512138" cy="81913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 rot="1952823">
              <a:off x="3968155" y="3831941"/>
              <a:ext cx="516049" cy="93156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0" name="Полилиния 109"/>
            <p:cNvSpPr/>
            <p:nvPr/>
          </p:nvSpPr>
          <p:spPr>
            <a:xfrm rot="1952823">
              <a:off x="4186502" y="3968286"/>
              <a:ext cx="461316" cy="1001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 rot="1952823">
              <a:off x="4490814" y="4126993"/>
              <a:ext cx="523867" cy="89944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 rot="1952823">
              <a:off x="5295296" y="2708539"/>
              <a:ext cx="277570" cy="9047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3" name="Полилиния 112"/>
            <p:cNvSpPr/>
            <p:nvPr/>
          </p:nvSpPr>
          <p:spPr>
            <a:xfrm rot="1952823">
              <a:off x="5303288" y="2980030"/>
              <a:ext cx="457408" cy="7334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4" name="Полилиния 113"/>
            <p:cNvSpPr/>
            <p:nvPr/>
          </p:nvSpPr>
          <p:spPr>
            <a:xfrm rot="1952823">
              <a:off x="5020253" y="4166154"/>
              <a:ext cx="953908" cy="40153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 rot="1952823">
              <a:off x="4818215" y="4211718"/>
              <a:ext cx="731070" cy="7281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6" name="Полилиния 115"/>
            <p:cNvSpPr/>
            <p:nvPr/>
          </p:nvSpPr>
          <p:spPr>
            <a:xfrm rot="1952823">
              <a:off x="4221597" y="3998812"/>
              <a:ext cx="410492" cy="685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1" name="Группа 72"/>
          <p:cNvGrpSpPr>
            <a:grpSpLocks/>
          </p:cNvGrpSpPr>
          <p:nvPr/>
        </p:nvGrpSpPr>
        <p:grpSpPr bwMode="auto">
          <a:xfrm rot="9793042">
            <a:off x="4262438" y="6300788"/>
            <a:ext cx="741362" cy="460375"/>
            <a:chOff x="3451433" y="2533423"/>
            <a:chExt cx="2564605" cy="2516300"/>
          </a:xfrm>
        </p:grpSpPr>
        <p:sp>
          <p:nvSpPr>
            <p:cNvPr id="76" name="Полилиния 75"/>
            <p:cNvSpPr/>
            <p:nvPr/>
          </p:nvSpPr>
          <p:spPr>
            <a:xfrm rot="1952823">
              <a:off x="5204614" y="3953679"/>
              <a:ext cx="818256" cy="2516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1952823">
              <a:off x="5262207" y="3302973"/>
              <a:ext cx="713916" cy="6247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олилиния 77"/>
            <p:cNvSpPr/>
            <p:nvPr/>
          </p:nvSpPr>
          <p:spPr>
            <a:xfrm rot="1952823">
              <a:off x="4806357" y="2537742"/>
              <a:ext cx="483266" cy="8676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олилиния 78"/>
            <p:cNvSpPr/>
            <p:nvPr/>
          </p:nvSpPr>
          <p:spPr>
            <a:xfrm rot="1952823">
              <a:off x="5050659" y="3045303"/>
              <a:ext cx="444826" cy="52928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олилиния 80"/>
            <p:cNvSpPr/>
            <p:nvPr/>
          </p:nvSpPr>
          <p:spPr>
            <a:xfrm rot="1952823">
              <a:off x="4011533" y="2661884"/>
              <a:ext cx="1021449" cy="5987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 rot="1952823">
              <a:off x="4949692" y="4231100"/>
              <a:ext cx="955549" cy="41649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 rot="1952823">
              <a:off x="4618034" y="4209017"/>
              <a:ext cx="648016" cy="85901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1952823">
              <a:off x="3543507" y="3230611"/>
              <a:ext cx="1021449" cy="3384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 rot="1952823">
              <a:off x="3662548" y="3461916"/>
              <a:ext cx="680966" cy="8329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 rot="1952823">
              <a:off x="3444010" y="3378399"/>
              <a:ext cx="1065383" cy="4945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 rot="1952823">
              <a:off x="3908865" y="3783038"/>
              <a:ext cx="510726" cy="81562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8" name="Полилиния 87"/>
            <p:cNvSpPr/>
            <p:nvPr/>
          </p:nvSpPr>
          <p:spPr>
            <a:xfrm rot="1952823">
              <a:off x="3958866" y="3855998"/>
              <a:ext cx="516216" cy="9284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 rot="1952823">
              <a:off x="4172140" y="3955339"/>
              <a:ext cx="461300" cy="100652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0" name="Полилиния 89"/>
            <p:cNvSpPr/>
            <p:nvPr/>
          </p:nvSpPr>
          <p:spPr>
            <a:xfrm rot="1952823">
              <a:off x="4482029" y="4134515"/>
              <a:ext cx="527200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1952823">
              <a:off x="5285467" y="2691219"/>
              <a:ext cx="280077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952823">
              <a:off x="5278564" y="2981201"/>
              <a:ext cx="461300" cy="7375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952823">
              <a:off x="5015924" y="4163893"/>
              <a:ext cx="961039" cy="3991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 rot="1952823">
              <a:off x="4801762" y="4222668"/>
              <a:ext cx="730393" cy="72885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 rot="1952823">
              <a:off x="4217715" y="4021582"/>
              <a:ext cx="411876" cy="68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Овал 9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" name="Группа 116"/>
          <p:cNvGrpSpPr>
            <a:grpSpLocks/>
          </p:cNvGrpSpPr>
          <p:nvPr/>
        </p:nvGrpSpPr>
        <p:grpSpPr bwMode="auto">
          <a:xfrm>
            <a:off x="5003800" y="5445125"/>
            <a:ext cx="647700" cy="504825"/>
            <a:chOff x="3451433" y="2533423"/>
            <a:chExt cx="2564605" cy="2516300"/>
          </a:xfrm>
        </p:grpSpPr>
        <p:sp>
          <p:nvSpPr>
            <p:cNvPr id="55" name="Полилиния 54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9" name="Полилиния 58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2" name="Полилиния 61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5" name="Полилиния 64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8" name="Полилиния 67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5" name="Овал 74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75"/>
          <p:cNvGrpSpPr>
            <a:grpSpLocks/>
          </p:cNvGrpSpPr>
          <p:nvPr/>
        </p:nvGrpSpPr>
        <p:grpSpPr bwMode="auto">
          <a:xfrm>
            <a:off x="6927850" y="5413375"/>
            <a:ext cx="2216150" cy="1444625"/>
            <a:chOff x="673184" y="2821500"/>
            <a:chExt cx="2215830" cy="1444187"/>
          </a:xfrm>
        </p:grpSpPr>
        <p:sp>
          <p:nvSpPr>
            <p:cNvPr id="53" name="Полилиния 52"/>
            <p:cNvSpPr/>
            <p:nvPr/>
          </p:nvSpPr>
          <p:spPr>
            <a:xfrm rot="1630839">
              <a:off x="946195" y="3092881"/>
              <a:ext cx="1942819" cy="906187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414945 w 2215145"/>
                <a:gd name="connsiteY0" fmla="*/ 192707 h 1138902"/>
                <a:gd name="connsiteX1" fmla="*/ 1711089 w 2215145"/>
                <a:gd name="connsiteY1" fmla="*/ 264715 h 1138902"/>
                <a:gd name="connsiteX2" fmla="*/ 2215145 w 2215145"/>
                <a:gd name="connsiteY2" fmla="*/ 706850 h 1138902"/>
                <a:gd name="connsiteX3" fmla="*/ 1394899 w 2215145"/>
                <a:gd name="connsiteY3" fmla="*/ 1074740 h 1138902"/>
                <a:gd name="connsiteX4" fmla="*/ 882997 w 2215145"/>
                <a:gd name="connsiteY4" fmla="*/ 1138902 h 1138902"/>
                <a:gd name="connsiteX5" fmla="*/ 371094 w 2215145"/>
                <a:gd name="connsiteY5" fmla="*/ 1074740 h 1138902"/>
                <a:gd name="connsiteX6" fmla="*/ 52833 w 2215145"/>
                <a:gd name="connsiteY6" fmla="*/ 576047 h 1138902"/>
                <a:gd name="connsiteX7" fmla="*/ 414945 w 2215145"/>
                <a:gd name="connsiteY7" fmla="*/ 192707 h 1138902"/>
                <a:gd name="connsiteX0" fmla="*/ 659740 w 2459940"/>
                <a:gd name="connsiteY0" fmla="*/ 192707 h 1138902"/>
                <a:gd name="connsiteX1" fmla="*/ 1955884 w 2459940"/>
                <a:gd name="connsiteY1" fmla="*/ 264715 h 1138902"/>
                <a:gd name="connsiteX2" fmla="*/ 2459940 w 2459940"/>
                <a:gd name="connsiteY2" fmla="*/ 706850 h 1138902"/>
                <a:gd name="connsiteX3" fmla="*/ 1639694 w 2459940"/>
                <a:gd name="connsiteY3" fmla="*/ 1074740 h 1138902"/>
                <a:gd name="connsiteX4" fmla="*/ 1127792 w 2459940"/>
                <a:gd name="connsiteY4" fmla="*/ 1138902 h 1138902"/>
                <a:gd name="connsiteX5" fmla="*/ 615889 w 2459940"/>
                <a:gd name="connsiteY5" fmla="*/ 1074740 h 1138902"/>
                <a:gd name="connsiteX6" fmla="*/ 297628 w 2459940"/>
                <a:gd name="connsiteY6" fmla="*/ 576047 h 1138902"/>
                <a:gd name="connsiteX7" fmla="*/ 659740 w 2459940"/>
                <a:gd name="connsiteY7" fmla="*/ 192707 h 1138902"/>
                <a:gd name="connsiteX0" fmla="*/ 659740 w 2459940"/>
                <a:gd name="connsiteY0" fmla="*/ 192707 h 1140872"/>
                <a:gd name="connsiteX1" fmla="*/ 1955884 w 2459940"/>
                <a:gd name="connsiteY1" fmla="*/ 264715 h 1140872"/>
                <a:gd name="connsiteX2" fmla="*/ 2459940 w 2459940"/>
                <a:gd name="connsiteY2" fmla="*/ 706850 h 1140872"/>
                <a:gd name="connsiteX3" fmla="*/ 1895759 w 2459940"/>
                <a:gd name="connsiteY3" fmla="*/ 1086551 h 1140872"/>
                <a:gd name="connsiteX4" fmla="*/ 1127792 w 2459940"/>
                <a:gd name="connsiteY4" fmla="*/ 1138902 h 1140872"/>
                <a:gd name="connsiteX5" fmla="*/ 615889 w 2459940"/>
                <a:gd name="connsiteY5" fmla="*/ 1074740 h 1140872"/>
                <a:gd name="connsiteX6" fmla="*/ 297628 w 2459940"/>
                <a:gd name="connsiteY6" fmla="*/ 576047 h 1140872"/>
                <a:gd name="connsiteX7" fmla="*/ 659740 w 2459940"/>
                <a:gd name="connsiteY7" fmla="*/ 192707 h 1140872"/>
                <a:gd name="connsiteX0" fmla="*/ 659740 w 2464329"/>
                <a:gd name="connsiteY0" fmla="*/ 192707 h 1140871"/>
                <a:gd name="connsiteX1" fmla="*/ 1955884 w 2464329"/>
                <a:gd name="connsiteY1" fmla="*/ 264715 h 1140871"/>
                <a:gd name="connsiteX2" fmla="*/ 2464329 w 2464329"/>
                <a:gd name="connsiteY2" fmla="*/ 796405 h 1140871"/>
                <a:gd name="connsiteX3" fmla="*/ 1895759 w 2464329"/>
                <a:gd name="connsiteY3" fmla="*/ 1086551 h 1140871"/>
                <a:gd name="connsiteX4" fmla="*/ 1127792 w 2464329"/>
                <a:gd name="connsiteY4" fmla="*/ 1138902 h 1140871"/>
                <a:gd name="connsiteX5" fmla="*/ 615889 w 2464329"/>
                <a:gd name="connsiteY5" fmla="*/ 1074740 h 1140871"/>
                <a:gd name="connsiteX6" fmla="*/ 297628 w 2464329"/>
                <a:gd name="connsiteY6" fmla="*/ 576047 h 1140871"/>
                <a:gd name="connsiteX7" fmla="*/ 659740 w 2464329"/>
                <a:gd name="connsiteY7" fmla="*/ 192707 h 11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4329" h="1140871">
                  <a:moveTo>
                    <a:pt x="659740" y="192707"/>
                  </a:moveTo>
                  <a:cubicBezTo>
                    <a:pt x="1167954" y="0"/>
                    <a:pt x="1645739" y="70705"/>
                    <a:pt x="1955884" y="264715"/>
                  </a:cubicBezTo>
                  <a:cubicBezTo>
                    <a:pt x="2320931" y="514115"/>
                    <a:pt x="2187197" y="548688"/>
                    <a:pt x="2464329" y="796405"/>
                  </a:cubicBezTo>
                  <a:cubicBezTo>
                    <a:pt x="2193999" y="956071"/>
                    <a:pt x="2266853" y="987696"/>
                    <a:pt x="1895759" y="1086551"/>
                  </a:cubicBezTo>
                  <a:cubicBezTo>
                    <a:pt x="1737488" y="1128713"/>
                    <a:pt x="1341104" y="1140871"/>
                    <a:pt x="1127792" y="1138902"/>
                  </a:cubicBezTo>
                  <a:cubicBezTo>
                    <a:pt x="914480" y="1136934"/>
                    <a:pt x="774160" y="1116902"/>
                    <a:pt x="615889" y="1074740"/>
                  </a:cubicBezTo>
                  <a:cubicBezTo>
                    <a:pt x="244795" y="975884"/>
                    <a:pt x="0" y="878335"/>
                    <a:pt x="297628" y="576047"/>
                  </a:cubicBezTo>
                  <a:cubicBezTo>
                    <a:pt x="297628" y="504039"/>
                    <a:pt x="267007" y="343140"/>
                    <a:pt x="659740" y="192707"/>
                  </a:cubicBezTo>
                  <a:close/>
                </a:path>
              </a:pathLst>
            </a:custGeom>
            <a:solidFill>
              <a:srgbClr val="008000"/>
            </a:solidFill>
            <a:ln>
              <a:solidFill>
                <a:srgbClr val="006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673184" y="2821500"/>
              <a:ext cx="1738062" cy="1444187"/>
            </a:xfrm>
            <a:custGeom>
              <a:avLst/>
              <a:gdLst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19150 w 911903"/>
                <a:gd name="connsiteY11" fmla="*/ 209550 h 371475"/>
                <a:gd name="connsiteX12" fmla="*/ 857250 w 911903"/>
                <a:gd name="connsiteY12" fmla="*/ 228600 h 371475"/>
                <a:gd name="connsiteX13" fmla="*/ 885825 w 911903"/>
                <a:gd name="connsiteY13" fmla="*/ 247650 h 371475"/>
                <a:gd name="connsiteX14" fmla="*/ 904875 w 911903"/>
                <a:gd name="connsiteY14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57250 w 911903"/>
                <a:gd name="connsiteY11" fmla="*/ 228600 h 371475"/>
                <a:gd name="connsiteX12" fmla="*/ 885825 w 911903"/>
                <a:gd name="connsiteY12" fmla="*/ 247650 h 371475"/>
                <a:gd name="connsiteX13" fmla="*/ 904875 w 911903"/>
                <a:gd name="connsiteY13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857250 w 911903"/>
                <a:gd name="connsiteY10" fmla="*/ 228600 h 371475"/>
                <a:gd name="connsiteX11" fmla="*/ 885825 w 911903"/>
                <a:gd name="connsiteY11" fmla="*/ 247650 h 371475"/>
                <a:gd name="connsiteX12" fmla="*/ 904875 w 911903"/>
                <a:gd name="connsiteY12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857250 w 911903"/>
                <a:gd name="connsiteY9" fmla="*/ 228600 h 371475"/>
                <a:gd name="connsiteX10" fmla="*/ 885825 w 911903"/>
                <a:gd name="connsiteY10" fmla="*/ 247650 h 371475"/>
                <a:gd name="connsiteX11" fmla="*/ 904875 w 911903"/>
                <a:gd name="connsiteY11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685800 w 911903"/>
                <a:gd name="connsiteY7" fmla="*/ 133350 h 371475"/>
                <a:gd name="connsiteX8" fmla="*/ 857250 w 911903"/>
                <a:gd name="connsiteY8" fmla="*/ 228600 h 371475"/>
                <a:gd name="connsiteX9" fmla="*/ 885825 w 911903"/>
                <a:gd name="connsiteY9" fmla="*/ 247650 h 371475"/>
                <a:gd name="connsiteX10" fmla="*/ 904875 w 911903"/>
                <a:gd name="connsiteY10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685800 w 911903"/>
                <a:gd name="connsiteY6" fmla="*/ 133350 h 371475"/>
                <a:gd name="connsiteX7" fmla="*/ 857250 w 911903"/>
                <a:gd name="connsiteY7" fmla="*/ 228600 h 371475"/>
                <a:gd name="connsiteX8" fmla="*/ 885825 w 911903"/>
                <a:gd name="connsiteY8" fmla="*/ 247650 h 371475"/>
                <a:gd name="connsiteX9" fmla="*/ 904875 w 911903"/>
                <a:gd name="connsiteY9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685800 w 911903"/>
                <a:gd name="connsiteY5" fmla="*/ 133350 h 371475"/>
                <a:gd name="connsiteX6" fmla="*/ 857250 w 911903"/>
                <a:gd name="connsiteY6" fmla="*/ 228600 h 371475"/>
                <a:gd name="connsiteX7" fmla="*/ 885825 w 911903"/>
                <a:gd name="connsiteY7" fmla="*/ 247650 h 371475"/>
                <a:gd name="connsiteX8" fmla="*/ 904875 w 911903"/>
                <a:gd name="connsiteY8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685800 w 911903"/>
                <a:gd name="connsiteY4" fmla="*/ 133350 h 371475"/>
                <a:gd name="connsiteX5" fmla="*/ 857250 w 911903"/>
                <a:gd name="connsiteY5" fmla="*/ 228600 h 371475"/>
                <a:gd name="connsiteX6" fmla="*/ 885825 w 911903"/>
                <a:gd name="connsiteY6" fmla="*/ 247650 h 371475"/>
                <a:gd name="connsiteX7" fmla="*/ 904875 w 911903"/>
                <a:gd name="connsiteY7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685800 w 911903"/>
                <a:gd name="connsiteY3" fmla="*/ 133350 h 371475"/>
                <a:gd name="connsiteX4" fmla="*/ 857250 w 911903"/>
                <a:gd name="connsiteY4" fmla="*/ 228600 h 371475"/>
                <a:gd name="connsiteX5" fmla="*/ 885825 w 911903"/>
                <a:gd name="connsiteY5" fmla="*/ 247650 h 371475"/>
                <a:gd name="connsiteX6" fmla="*/ 904875 w 911903"/>
                <a:gd name="connsiteY6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685800 w 911903"/>
                <a:gd name="connsiteY2" fmla="*/ 133350 h 371475"/>
                <a:gd name="connsiteX3" fmla="*/ 857250 w 911903"/>
                <a:gd name="connsiteY3" fmla="*/ 228600 h 371475"/>
                <a:gd name="connsiteX4" fmla="*/ 885825 w 911903"/>
                <a:gd name="connsiteY4" fmla="*/ 247650 h 371475"/>
                <a:gd name="connsiteX5" fmla="*/ 904875 w 911903"/>
                <a:gd name="connsiteY5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857250 w 904875"/>
                <a:gd name="connsiteY3" fmla="*/ 228600 h 371475"/>
                <a:gd name="connsiteX4" fmla="*/ 904875 w 904875"/>
                <a:gd name="connsiteY4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904875 w 904875"/>
                <a:gd name="connsiteY3" fmla="*/ 371475 h 371475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85800 w 1063402"/>
                <a:gd name="connsiteY2" fmla="*/ 133350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703361 w 1063402"/>
                <a:gd name="connsiteY2" fmla="*/ 137541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703361 w 1063402"/>
                <a:gd name="connsiteY1" fmla="*/ 137541 h 641598"/>
                <a:gd name="connsiteX2" fmla="*/ 1063402 w 1063402"/>
                <a:gd name="connsiteY2" fmla="*/ 641598 h 641598"/>
                <a:gd name="connsiteX0" fmla="*/ 0 w 1063402"/>
                <a:gd name="connsiteY0" fmla="*/ 2972 h 644570"/>
                <a:gd name="connsiteX1" fmla="*/ 703361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135409"/>
                <a:gd name="connsiteY0" fmla="*/ 2972 h 644569"/>
                <a:gd name="connsiteX1" fmla="*/ 631353 w 1135409"/>
                <a:gd name="connsiteY1" fmla="*/ 140513 h 644569"/>
                <a:gd name="connsiteX2" fmla="*/ 1135409 w 1135409"/>
                <a:gd name="connsiteY2" fmla="*/ 644569 h 644569"/>
                <a:gd name="connsiteX0" fmla="*/ 0 w 1135409"/>
                <a:gd name="connsiteY0" fmla="*/ 29397 h 670994"/>
                <a:gd name="connsiteX1" fmla="*/ 127297 w 1135409"/>
                <a:gd name="connsiteY1" fmla="*/ 22923 h 670994"/>
                <a:gd name="connsiteX2" fmla="*/ 631353 w 1135409"/>
                <a:gd name="connsiteY2" fmla="*/ 166938 h 670994"/>
                <a:gd name="connsiteX3" fmla="*/ 1135409 w 1135409"/>
                <a:gd name="connsiteY3" fmla="*/ 670994 h 670994"/>
                <a:gd name="connsiteX0" fmla="*/ 0 w 1656184"/>
                <a:gd name="connsiteY0" fmla="*/ 0 h 864095"/>
                <a:gd name="connsiteX1" fmla="*/ 648072 w 1656184"/>
                <a:gd name="connsiteY1" fmla="*/ 216024 h 864095"/>
                <a:gd name="connsiteX2" fmla="*/ 1152128 w 1656184"/>
                <a:gd name="connsiteY2" fmla="*/ 360039 h 864095"/>
                <a:gd name="connsiteX3" fmla="*/ 1656184 w 1656184"/>
                <a:gd name="connsiteY3" fmla="*/ 864095 h 864095"/>
                <a:gd name="connsiteX0" fmla="*/ 0 w 1656184"/>
                <a:gd name="connsiteY0" fmla="*/ 0 h 864095"/>
                <a:gd name="connsiteX1" fmla="*/ 149299 w 1656184"/>
                <a:gd name="connsiteY1" fmla="*/ 41524 h 864095"/>
                <a:gd name="connsiteX2" fmla="*/ 648072 w 1656184"/>
                <a:gd name="connsiteY2" fmla="*/ 216024 h 864095"/>
                <a:gd name="connsiteX3" fmla="*/ 1152128 w 1656184"/>
                <a:gd name="connsiteY3" fmla="*/ 360039 h 864095"/>
                <a:gd name="connsiteX4" fmla="*/ 1656184 w 1656184"/>
                <a:gd name="connsiteY4" fmla="*/ 864095 h 864095"/>
                <a:gd name="connsiteX0" fmla="*/ 438766 w 1518886"/>
                <a:gd name="connsiteY0" fmla="*/ 1686669 h 1693590"/>
                <a:gd name="connsiteX1" fmla="*/ 12001 w 1518886"/>
                <a:gd name="connsiteY1" fmla="*/ 216024 h 1693590"/>
                <a:gd name="connsiteX2" fmla="*/ 510774 w 1518886"/>
                <a:gd name="connsiteY2" fmla="*/ 390524 h 1693590"/>
                <a:gd name="connsiteX3" fmla="*/ 1014830 w 1518886"/>
                <a:gd name="connsiteY3" fmla="*/ 534539 h 1693590"/>
                <a:gd name="connsiteX4" fmla="*/ 1518886 w 1518886"/>
                <a:gd name="connsiteY4" fmla="*/ 1038595 h 1693590"/>
                <a:gd name="connsiteX0" fmla="*/ 876097 w 1956217"/>
                <a:gd name="connsiteY0" fmla="*/ 1728193 h 1735114"/>
                <a:gd name="connsiteX1" fmla="*/ 12001 w 1956217"/>
                <a:gd name="connsiteY1" fmla="*/ 216024 h 1735114"/>
                <a:gd name="connsiteX2" fmla="*/ 948105 w 1956217"/>
                <a:gd name="connsiteY2" fmla="*/ 432048 h 1735114"/>
                <a:gd name="connsiteX3" fmla="*/ 1452161 w 1956217"/>
                <a:gd name="connsiteY3" fmla="*/ 576063 h 1735114"/>
                <a:gd name="connsiteX4" fmla="*/ 1956217 w 1956217"/>
                <a:gd name="connsiteY4" fmla="*/ 1080119 h 1735114"/>
                <a:gd name="connsiteX0" fmla="*/ 876097 w 1956217"/>
                <a:gd name="connsiteY0" fmla="*/ 1975471 h 1982392"/>
                <a:gd name="connsiteX1" fmla="*/ 12001 w 1956217"/>
                <a:gd name="connsiteY1" fmla="*/ 463302 h 1982392"/>
                <a:gd name="connsiteX2" fmla="*/ 948105 w 1956217"/>
                <a:gd name="connsiteY2" fmla="*/ 679326 h 1982392"/>
                <a:gd name="connsiteX3" fmla="*/ 1452161 w 1956217"/>
                <a:gd name="connsiteY3" fmla="*/ 823341 h 1982392"/>
                <a:gd name="connsiteX4" fmla="*/ 1956217 w 1956217"/>
                <a:gd name="connsiteY4" fmla="*/ 1327397 h 1982392"/>
                <a:gd name="connsiteX0" fmla="*/ 864096 w 1944216"/>
                <a:gd name="connsiteY0" fmla="*/ 1975471 h 1982392"/>
                <a:gd name="connsiteX1" fmla="*/ 0 w 1944216"/>
                <a:gd name="connsiteY1" fmla="*/ 463302 h 1982392"/>
                <a:gd name="connsiteX2" fmla="*/ 936104 w 1944216"/>
                <a:gd name="connsiteY2" fmla="*/ 679326 h 1982392"/>
                <a:gd name="connsiteX3" fmla="*/ 1440160 w 1944216"/>
                <a:gd name="connsiteY3" fmla="*/ 823341 h 1982392"/>
                <a:gd name="connsiteX4" fmla="*/ 1944216 w 1944216"/>
                <a:gd name="connsiteY4" fmla="*/ 1327397 h 1982392"/>
                <a:gd name="connsiteX0" fmla="*/ 648072 w 1728192"/>
                <a:gd name="connsiteY0" fmla="*/ 1975471 h 1982392"/>
                <a:gd name="connsiteX1" fmla="*/ 0 w 1728192"/>
                <a:gd name="connsiteY1" fmla="*/ 463302 h 1982392"/>
                <a:gd name="connsiteX2" fmla="*/ 720080 w 1728192"/>
                <a:gd name="connsiteY2" fmla="*/ 679326 h 1982392"/>
                <a:gd name="connsiteX3" fmla="*/ 1224136 w 1728192"/>
                <a:gd name="connsiteY3" fmla="*/ 823341 h 1982392"/>
                <a:gd name="connsiteX4" fmla="*/ 1728192 w 1728192"/>
                <a:gd name="connsiteY4" fmla="*/ 1327397 h 1982392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57900 w 1828309"/>
                <a:gd name="connsiteY0" fmla="*/ 1772816 h 1779737"/>
                <a:gd name="connsiteX1" fmla="*/ 100117 w 1828309"/>
                <a:gd name="connsiteY1" fmla="*/ 504081 h 1779737"/>
                <a:gd name="connsiteX2" fmla="*/ 820197 w 1828309"/>
                <a:gd name="connsiteY2" fmla="*/ 720105 h 1779737"/>
                <a:gd name="connsiteX3" fmla="*/ 1324253 w 1828309"/>
                <a:gd name="connsiteY3" fmla="*/ 864120 h 1779737"/>
                <a:gd name="connsiteX4" fmla="*/ 1828309 w 1828309"/>
                <a:gd name="connsiteY4" fmla="*/ 1368176 h 1779737"/>
                <a:gd name="connsiteX0" fmla="*/ 757900 w 1828309"/>
                <a:gd name="connsiteY0" fmla="*/ 1772816 h 1798787"/>
                <a:gd name="connsiteX1" fmla="*/ 100117 w 1828309"/>
                <a:gd name="connsiteY1" fmla="*/ 504081 h 1798787"/>
                <a:gd name="connsiteX2" fmla="*/ 820197 w 1828309"/>
                <a:gd name="connsiteY2" fmla="*/ 720105 h 1798787"/>
                <a:gd name="connsiteX3" fmla="*/ 1324253 w 1828309"/>
                <a:gd name="connsiteY3" fmla="*/ 864120 h 1798787"/>
                <a:gd name="connsiteX4" fmla="*/ 1828309 w 1828309"/>
                <a:gd name="connsiteY4" fmla="*/ 1368176 h 1798787"/>
                <a:gd name="connsiteX0" fmla="*/ 757900 w 1828309"/>
                <a:gd name="connsiteY0" fmla="*/ 1772816 h 1984272"/>
                <a:gd name="connsiteX1" fmla="*/ 685892 w 1828309"/>
                <a:gd name="connsiteY1" fmla="*/ 1772816 h 1984272"/>
                <a:gd name="connsiteX2" fmla="*/ 100117 w 1828309"/>
                <a:gd name="connsiteY2" fmla="*/ 504081 h 1984272"/>
                <a:gd name="connsiteX3" fmla="*/ 820197 w 1828309"/>
                <a:gd name="connsiteY3" fmla="*/ 720105 h 1984272"/>
                <a:gd name="connsiteX4" fmla="*/ 1324253 w 1828309"/>
                <a:gd name="connsiteY4" fmla="*/ 864120 h 1984272"/>
                <a:gd name="connsiteX5" fmla="*/ 1828309 w 1828309"/>
                <a:gd name="connsiteY5" fmla="*/ 1368176 h 1984272"/>
                <a:gd name="connsiteX0" fmla="*/ 757900 w 1828309"/>
                <a:gd name="connsiteY0" fmla="*/ 1772816 h 1772816"/>
                <a:gd name="connsiteX1" fmla="*/ 685892 w 1828309"/>
                <a:gd name="connsiteY1" fmla="*/ 1772816 h 1772816"/>
                <a:gd name="connsiteX2" fmla="*/ 100117 w 1828309"/>
                <a:gd name="connsiteY2" fmla="*/ 504081 h 1772816"/>
                <a:gd name="connsiteX3" fmla="*/ 820197 w 1828309"/>
                <a:gd name="connsiteY3" fmla="*/ 720105 h 1772816"/>
                <a:gd name="connsiteX4" fmla="*/ 1324253 w 1828309"/>
                <a:gd name="connsiteY4" fmla="*/ 864120 h 1772816"/>
                <a:gd name="connsiteX5" fmla="*/ 1828309 w 1828309"/>
                <a:gd name="connsiteY5" fmla="*/ 1368176 h 1772816"/>
                <a:gd name="connsiteX0" fmla="*/ 668166 w 1738575"/>
                <a:gd name="connsiteY0" fmla="*/ 1444187 h 1444187"/>
                <a:gd name="connsiteX1" fmla="*/ 10383 w 1738575"/>
                <a:gd name="connsiteY1" fmla="*/ 175452 h 1444187"/>
                <a:gd name="connsiteX2" fmla="*/ 730463 w 1738575"/>
                <a:gd name="connsiteY2" fmla="*/ 391476 h 1444187"/>
                <a:gd name="connsiteX3" fmla="*/ 1234519 w 1738575"/>
                <a:gd name="connsiteY3" fmla="*/ 535491 h 1444187"/>
                <a:gd name="connsiteX4" fmla="*/ 1738575 w 1738575"/>
                <a:gd name="connsiteY4" fmla="*/ 1039547 h 144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8575" h="1444187">
                  <a:moveTo>
                    <a:pt x="668166" y="1444187"/>
                  </a:moveTo>
                  <a:cubicBezTo>
                    <a:pt x="531128" y="1179867"/>
                    <a:pt x="0" y="350904"/>
                    <a:pt x="10383" y="175452"/>
                  </a:cubicBezTo>
                  <a:cubicBezTo>
                    <a:pt x="20766" y="0"/>
                    <a:pt x="526440" y="331470"/>
                    <a:pt x="730463" y="391476"/>
                  </a:cubicBezTo>
                  <a:cubicBezTo>
                    <a:pt x="934486" y="451482"/>
                    <a:pt x="1065922" y="428558"/>
                    <a:pt x="1234519" y="535491"/>
                  </a:cubicBezTo>
                  <a:cubicBezTo>
                    <a:pt x="1390118" y="777808"/>
                    <a:pt x="1692935" y="989938"/>
                    <a:pt x="1738575" y="1039547"/>
                  </a:cubicBezTo>
                </a:path>
              </a:pathLst>
            </a:custGeom>
            <a:ln w="19050">
              <a:solidFill>
                <a:srgbClr val="004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83" name="TextBox 182"/>
          <p:cNvSpPr txBox="1"/>
          <p:nvPr/>
        </p:nvSpPr>
        <p:spPr>
          <a:xfrm>
            <a:off x="3616268" y="2286000"/>
            <a:ext cx="5527732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Желтый цитрусовый плод</a:t>
            </a:r>
            <a:b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В странах солнечных растёт.</a:t>
            </a:r>
            <a:b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Но на вкус кислейший он,</a:t>
            </a:r>
            <a:b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2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А зовут его …</a:t>
            </a:r>
            <a:endParaRPr lang="ru-RU" sz="32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Прямоугольник 183"/>
          <p:cNvSpPr/>
          <p:nvPr/>
        </p:nvSpPr>
        <p:spPr>
          <a:xfrm>
            <a:off x="1219200" y="5943600"/>
            <a:ext cx="914400" cy="914400"/>
          </a:xfrm>
          <a:prstGeom prst="rect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7200" b="1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ru-RU" sz="7200" b="1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6324600" y="-152400"/>
            <a:ext cx="254537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60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Лимон</a:t>
            </a:r>
            <a:endParaRPr lang="ru-RU" sz="60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 descr="C:\Documents and Settings\Пользователь\Рабочий стол\Рисунок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10400" y="5029200"/>
            <a:ext cx="1594418" cy="1176337"/>
          </a:xfrm>
          <a:prstGeom prst="rect">
            <a:avLst/>
          </a:prstGeom>
          <a:noFill/>
        </p:spPr>
      </p:pic>
      <p:pic>
        <p:nvPicPr>
          <p:cNvPr id="2050" name="Picture 2" descr="C:\Documents and Settings\Пользователь\Рабочий стол\Рисунок2.png"/>
          <p:cNvPicPr>
            <a:picLocks noChangeAspect="1" noChangeArrowheads="1"/>
          </p:cNvPicPr>
          <p:nvPr/>
        </p:nvPicPr>
        <p:blipFill>
          <a:blip r:embed="rId4" cstate="print"/>
          <a:srcRect l="7895" t="20831" r="10526" b="16675"/>
          <a:stretch>
            <a:fillRect/>
          </a:stretch>
        </p:blipFill>
        <p:spPr bwMode="auto">
          <a:xfrm>
            <a:off x="990600" y="2743200"/>
            <a:ext cx="2362200" cy="1828800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strips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tint val="660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chemeClr val="accent1">
                <a:tint val="23500"/>
                <a:satMod val="16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Documents and Settings\Пользователь\Рабочий стол\Рисунок7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4400" y="228600"/>
            <a:ext cx="7315200" cy="1905000"/>
          </a:xfrm>
          <a:prstGeom prst="rect">
            <a:avLst/>
          </a:prstGeom>
          <a:noFill/>
        </p:spPr>
      </p:pic>
      <p:grpSp>
        <p:nvGrpSpPr>
          <p:cNvPr id="2" name="Группа 9"/>
          <p:cNvGrpSpPr>
            <a:grpSpLocks/>
          </p:cNvGrpSpPr>
          <p:nvPr/>
        </p:nvGrpSpPr>
        <p:grpSpPr bwMode="auto">
          <a:xfrm>
            <a:off x="0" y="0"/>
            <a:ext cx="1616075" cy="1728788"/>
            <a:chOff x="1824929" y="908720"/>
            <a:chExt cx="4261609" cy="4558955"/>
          </a:xfrm>
        </p:grpSpPr>
        <p:sp>
          <p:nvSpPr>
            <p:cNvPr id="11" name="Полилиния 10"/>
            <p:cNvSpPr/>
            <p:nvPr/>
          </p:nvSpPr>
          <p:spPr>
            <a:xfrm rot="20265588">
              <a:off x="2641250" y="984075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7303418">
              <a:off x="2147258" y="1750201"/>
              <a:ext cx="1038219" cy="168287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211590 w 1154197"/>
                <a:gd name="connsiteY7" fmla="*/ 491980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318871"/>
                <a:gd name="connsiteY0" fmla="*/ 57376 h 2143094"/>
                <a:gd name="connsiteX1" fmla="*/ 849040 w 1318871"/>
                <a:gd name="connsiteY1" fmla="*/ 666365 h 2143094"/>
                <a:gd name="connsiteX2" fmla="*/ 1110391 w 1318871"/>
                <a:gd name="connsiteY2" fmla="*/ 0 h 2143094"/>
                <a:gd name="connsiteX3" fmla="*/ 720080 w 1318871"/>
                <a:gd name="connsiteY3" fmla="*/ 2071086 h 2143094"/>
                <a:gd name="connsiteX4" fmla="*/ 432048 w 1318871"/>
                <a:gd name="connsiteY4" fmla="*/ 2143094 h 2143094"/>
                <a:gd name="connsiteX5" fmla="*/ 0 w 1318871"/>
                <a:gd name="connsiteY5" fmla="*/ 270886 h 2143094"/>
                <a:gd name="connsiteX6" fmla="*/ 529864 w 1318871"/>
                <a:gd name="connsiteY6" fmla="*/ 1158797 h 2143094"/>
                <a:gd name="connsiteX7" fmla="*/ 501402 w 1318871"/>
                <a:gd name="connsiteY7" fmla="*/ 492207 h 2143094"/>
                <a:gd name="connsiteX8" fmla="*/ 356835 w 1318871"/>
                <a:gd name="connsiteY8" fmla="*/ 57376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871" h="2143094">
                  <a:moveTo>
                    <a:pt x="356835" y="57376"/>
                  </a:moveTo>
                  <a:cubicBezTo>
                    <a:pt x="868016" y="457069"/>
                    <a:pt x="719748" y="585175"/>
                    <a:pt x="849040" y="666365"/>
                  </a:cubicBezTo>
                  <a:cubicBezTo>
                    <a:pt x="1003146" y="264035"/>
                    <a:pt x="849618" y="539396"/>
                    <a:pt x="1110391" y="0"/>
                  </a:cubicBezTo>
                  <a:cubicBezTo>
                    <a:pt x="1318871" y="903229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8032" y="1519025"/>
                    <a:pt x="82168" y="1743308"/>
                    <a:pt x="0" y="270886"/>
                  </a:cubicBezTo>
                  <a:cubicBezTo>
                    <a:pt x="145323" y="781621"/>
                    <a:pt x="163104" y="853393"/>
                    <a:pt x="529864" y="1158797"/>
                  </a:cubicBezTo>
                  <a:cubicBezTo>
                    <a:pt x="600873" y="1175323"/>
                    <a:pt x="615245" y="805375"/>
                    <a:pt x="501402" y="492207"/>
                  </a:cubicBezTo>
                  <a:cubicBezTo>
                    <a:pt x="472564" y="308637"/>
                    <a:pt x="286337" y="7989"/>
                    <a:pt x="356835" y="57376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3222096" flipH="1">
              <a:off x="4512490" y="1205980"/>
              <a:ext cx="1159625" cy="198847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52974 w 1154197"/>
                <a:gd name="connsiteY5" fmla="*/ 1132564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309206 w 1154197"/>
                <a:gd name="connsiteY5" fmla="*/ 1171780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474994"/>
                <a:gd name="connsiteY0" fmla="*/ 0 h 2528314"/>
                <a:gd name="connsiteX1" fmla="*/ 915663 w 1474994"/>
                <a:gd name="connsiteY1" fmla="*/ 1051585 h 2528314"/>
                <a:gd name="connsiteX2" fmla="*/ 1177014 w 1474994"/>
                <a:gd name="connsiteY2" fmla="*/ 385220 h 2528314"/>
                <a:gd name="connsiteX3" fmla="*/ 786703 w 1474994"/>
                <a:gd name="connsiteY3" fmla="*/ 2456306 h 2528314"/>
                <a:gd name="connsiteX4" fmla="*/ 498671 w 1474994"/>
                <a:gd name="connsiteY4" fmla="*/ 2528314 h 2528314"/>
                <a:gd name="connsiteX5" fmla="*/ 375829 w 1474994"/>
                <a:gd name="connsiteY5" fmla="*/ 1557000 h 2528314"/>
                <a:gd name="connsiteX6" fmla="*/ 66623 w 1474994"/>
                <a:gd name="connsiteY6" fmla="*/ 656106 h 2528314"/>
                <a:gd name="connsiteX7" fmla="*/ 451920 w 1474994"/>
                <a:gd name="connsiteY7" fmla="*/ 1109186 h 2528314"/>
                <a:gd name="connsiteX8" fmla="*/ 483011 w 1474994"/>
                <a:gd name="connsiteY8" fmla="*/ 0 h 25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994" h="2528314">
                  <a:moveTo>
                    <a:pt x="483011" y="0"/>
                  </a:moveTo>
                  <a:cubicBezTo>
                    <a:pt x="625357" y="671796"/>
                    <a:pt x="629945" y="843074"/>
                    <a:pt x="915663" y="1051585"/>
                  </a:cubicBezTo>
                  <a:cubicBezTo>
                    <a:pt x="1069769" y="649255"/>
                    <a:pt x="1034573" y="860946"/>
                    <a:pt x="1177014" y="385220"/>
                  </a:cubicBezTo>
                  <a:cubicBezTo>
                    <a:pt x="1474994" y="1238823"/>
                    <a:pt x="916807" y="1765944"/>
                    <a:pt x="786703" y="2456306"/>
                  </a:cubicBezTo>
                  <a:lnTo>
                    <a:pt x="498671" y="2528314"/>
                  </a:lnTo>
                  <a:lnTo>
                    <a:pt x="375829" y="1557000"/>
                  </a:lnTo>
                  <a:cubicBezTo>
                    <a:pt x="272760" y="1256702"/>
                    <a:pt x="0" y="1070200"/>
                    <a:pt x="66623" y="656106"/>
                  </a:cubicBezTo>
                  <a:cubicBezTo>
                    <a:pt x="349312" y="1045777"/>
                    <a:pt x="155571" y="909183"/>
                    <a:pt x="451920" y="1109186"/>
                  </a:cubicBezTo>
                  <a:cubicBezTo>
                    <a:pt x="475923" y="941167"/>
                    <a:pt x="483011" y="0"/>
                    <a:pt x="48301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 rot="2050810" flipV="1">
              <a:off x="2251927" y="3227967"/>
              <a:ext cx="1126104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 rot="21098252" flipH="1" flipV="1">
              <a:off x="3763167" y="3646604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 rot="7492493" flipH="1">
              <a:off x="4621335" y="3173568"/>
              <a:ext cx="1025661" cy="168706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308856"/>
                <a:gd name="connsiteY0" fmla="*/ 260447 h 2143094"/>
                <a:gd name="connsiteX1" fmla="*/ 849040 w 1308856"/>
                <a:gd name="connsiteY1" fmla="*/ 666365 h 2143094"/>
                <a:gd name="connsiteX2" fmla="*/ 1110391 w 1308856"/>
                <a:gd name="connsiteY2" fmla="*/ 0 h 2143094"/>
                <a:gd name="connsiteX3" fmla="*/ 720080 w 1308856"/>
                <a:gd name="connsiteY3" fmla="*/ 2071086 h 2143094"/>
                <a:gd name="connsiteX4" fmla="*/ 432048 w 1308856"/>
                <a:gd name="connsiteY4" fmla="*/ 2143094 h 2143094"/>
                <a:gd name="connsiteX5" fmla="*/ 195933 w 1308856"/>
                <a:gd name="connsiteY5" fmla="*/ 953513 h 2143094"/>
                <a:gd name="connsiteX6" fmla="*/ 0 w 1308856"/>
                <a:gd name="connsiteY6" fmla="*/ 270886 h 2143094"/>
                <a:gd name="connsiteX7" fmla="*/ 385297 w 1308856"/>
                <a:gd name="connsiteY7" fmla="*/ 723966 h 2143094"/>
                <a:gd name="connsiteX8" fmla="*/ 617507 w 1308856"/>
                <a:gd name="connsiteY8" fmla="*/ 260447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856" h="2143094">
                  <a:moveTo>
                    <a:pt x="617507" y="260447"/>
                  </a:moveTo>
                  <a:cubicBezTo>
                    <a:pt x="851766" y="837075"/>
                    <a:pt x="635595" y="553508"/>
                    <a:pt x="849040" y="666365"/>
                  </a:cubicBezTo>
                  <a:cubicBezTo>
                    <a:pt x="1003146" y="264035"/>
                    <a:pt x="860715" y="640233"/>
                    <a:pt x="1110391" y="0"/>
                  </a:cubicBezTo>
                  <a:cubicBezTo>
                    <a:pt x="1308856" y="831905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1158" y="1747229"/>
                    <a:pt x="169180" y="1690723"/>
                    <a:pt x="195933" y="953513"/>
                  </a:cubicBezTo>
                  <a:lnTo>
                    <a:pt x="0" y="270886"/>
                  </a:lnTo>
                  <a:cubicBezTo>
                    <a:pt x="128432" y="421913"/>
                    <a:pt x="258387" y="386893"/>
                    <a:pt x="385297" y="723966"/>
                  </a:cubicBezTo>
                  <a:cubicBezTo>
                    <a:pt x="555933" y="542277"/>
                    <a:pt x="617507" y="260447"/>
                    <a:pt x="617507" y="26044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 rot="15698252" flipV="1">
              <a:off x="4908095" y="2526769"/>
              <a:ext cx="912628" cy="1318672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 rot="15698252">
              <a:off x="2325175" y="2639807"/>
              <a:ext cx="807968" cy="1691248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 rot="12247540">
              <a:off x="3365471" y="3788941"/>
              <a:ext cx="544213" cy="916816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0800000" flipV="1">
              <a:off x="3779912" y="908720"/>
              <a:ext cx="987957" cy="160756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" name="Группа 20"/>
            <p:cNvGrpSpPr/>
            <p:nvPr/>
          </p:nvGrpSpPr>
          <p:grpSpPr>
            <a:xfrm>
              <a:off x="3275856" y="2420888"/>
              <a:ext cx="1512168" cy="1512168"/>
              <a:chOff x="3275856" y="2420888"/>
              <a:chExt cx="1512168" cy="1512168"/>
            </a:xfrm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grpSpPr>
          <p:sp>
            <p:nvSpPr>
              <p:cNvPr id="22" name="Овал 21"/>
              <p:cNvSpPr/>
              <p:nvPr/>
            </p:nvSpPr>
            <p:spPr>
              <a:xfrm>
                <a:off x="3275856" y="2420888"/>
                <a:ext cx="1512168" cy="1512168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" name="Овал 22"/>
              <p:cNvSpPr/>
              <p:nvPr/>
            </p:nvSpPr>
            <p:spPr>
              <a:xfrm>
                <a:off x="3419872" y="2564904"/>
                <a:ext cx="1224136" cy="1224136"/>
              </a:xfrm>
              <a:prstGeom prst="ellipse">
                <a:avLst/>
              </a:prstGeom>
              <a:solidFill>
                <a:srgbClr val="FFFF66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7" name="Группа 94"/>
          <p:cNvGrpSpPr>
            <a:grpSpLocks/>
          </p:cNvGrpSpPr>
          <p:nvPr/>
        </p:nvGrpSpPr>
        <p:grpSpPr bwMode="auto">
          <a:xfrm>
            <a:off x="8388350" y="5589588"/>
            <a:ext cx="755650" cy="503237"/>
            <a:chOff x="3451433" y="2533423"/>
            <a:chExt cx="2564605" cy="2516300"/>
          </a:xfrm>
        </p:grpSpPr>
        <p:sp>
          <p:nvSpPr>
            <p:cNvPr id="160" name="Полилиния 95"/>
            <p:cNvSpPr/>
            <p:nvPr/>
          </p:nvSpPr>
          <p:spPr>
            <a:xfrm rot="1952823">
              <a:off x="5197089" y="3930487"/>
              <a:ext cx="818949" cy="25401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96"/>
            <p:cNvSpPr/>
            <p:nvPr/>
          </p:nvSpPr>
          <p:spPr>
            <a:xfrm rot="1952823">
              <a:off x="5267132" y="3287517"/>
              <a:ext cx="716579" cy="62709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97"/>
            <p:cNvSpPr/>
            <p:nvPr/>
          </p:nvSpPr>
          <p:spPr>
            <a:xfrm rot="1952823">
              <a:off x="4803779" y="2533423"/>
              <a:ext cx="490290" cy="8652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98"/>
            <p:cNvSpPr/>
            <p:nvPr/>
          </p:nvSpPr>
          <p:spPr>
            <a:xfrm rot="1952823">
              <a:off x="5051619" y="3009695"/>
              <a:ext cx="447188" cy="531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9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00"/>
            <p:cNvSpPr/>
            <p:nvPr/>
          </p:nvSpPr>
          <p:spPr>
            <a:xfrm rot="1952823">
              <a:off x="4017156" y="2628677"/>
              <a:ext cx="1023687" cy="6032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6" name="Полилиния 101"/>
            <p:cNvSpPr/>
            <p:nvPr/>
          </p:nvSpPr>
          <p:spPr>
            <a:xfrm rot="1952823">
              <a:off x="4960024" y="4232126"/>
              <a:ext cx="953647" cy="41276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7" name="Полилиния 102"/>
            <p:cNvSpPr/>
            <p:nvPr/>
          </p:nvSpPr>
          <p:spPr>
            <a:xfrm rot="1952823">
              <a:off x="4620593" y="4192434"/>
              <a:ext cx="646539" cy="8572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8" name="Полилиния 103"/>
            <p:cNvSpPr/>
            <p:nvPr/>
          </p:nvSpPr>
          <p:spPr>
            <a:xfrm rot="1952823">
              <a:off x="3559190" y="3200203"/>
              <a:ext cx="1018301" cy="34132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9" name="Полилиния 104"/>
            <p:cNvSpPr/>
            <p:nvPr/>
          </p:nvSpPr>
          <p:spPr>
            <a:xfrm rot="1952823">
              <a:off x="3666946" y="3462150"/>
              <a:ext cx="684256" cy="833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0" name="Полилиния 105"/>
            <p:cNvSpPr/>
            <p:nvPr/>
          </p:nvSpPr>
          <p:spPr>
            <a:xfrm rot="1952823">
              <a:off x="3451433" y="3358961"/>
              <a:ext cx="1066789" cy="4921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1" name="Полилиния 106"/>
            <p:cNvSpPr/>
            <p:nvPr/>
          </p:nvSpPr>
          <p:spPr>
            <a:xfrm rot="1952823">
              <a:off x="3904010" y="3763789"/>
              <a:ext cx="506456" cy="817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2" name="Полилиния 107"/>
            <p:cNvSpPr/>
            <p:nvPr/>
          </p:nvSpPr>
          <p:spPr>
            <a:xfrm rot="1952823">
              <a:off x="3968664" y="3827292"/>
              <a:ext cx="511845" cy="92873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3" name="Полилиния 108"/>
            <p:cNvSpPr/>
            <p:nvPr/>
          </p:nvSpPr>
          <p:spPr>
            <a:xfrm rot="1952823">
              <a:off x="4184177" y="3946363"/>
              <a:ext cx="463353" cy="100017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4" name="Полилиния 109"/>
            <p:cNvSpPr/>
            <p:nvPr/>
          </p:nvSpPr>
          <p:spPr>
            <a:xfrm rot="1952823">
              <a:off x="4491285" y="4120996"/>
              <a:ext cx="522617" cy="8969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5" name="Полилиния 110"/>
            <p:cNvSpPr/>
            <p:nvPr/>
          </p:nvSpPr>
          <p:spPr>
            <a:xfrm rot="1952823">
              <a:off x="5283294" y="2692180"/>
              <a:ext cx="280167" cy="90491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11"/>
            <p:cNvSpPr/>
            <p:nvPr/>
          </p:nvSpPr>
          <p:spPr>
            <a:xfrm rot="1952823">
              <a:off x="5294069" y="2962068"/>
              <a:ext cx="457967" cy="73821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12"/>
            <p:cNvSpPr/>
            <p:nvPr/>
          </p:nvSpPr>
          <p:spPr>
            <a:xfrm rot="1952823">
              <a:off x="5019292" y="4144807"/>
              <a:ext cx="953643" cy="404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13"/>
            <p:cNvSpPr/>
            <p:nvPr/>
          </p:nvSpPr>
          <p:spPr>
            <a:xfrm rot="1952823">
              <a:off x="4803779" y="4200374"/>
              <a:ext cx="727355" cy="7302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14"/>
            <p:cNvSpPr/>
            <p:nvPr/>
          </p:nvSpPr>
          <p:spPr>
            <a:xfrm rot="1952823">
              <a:off x="4216504" y="3993990"/>
              <a:ext cx="409475" cy="69059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Овал 11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7" name="Полилиния 4"/>
          <p:cNvSpPr/>
          <p:nvPr/>
        </p:nvSpPr>
        <p:spPr>
          <a:xfrm>
            <a:off x="0" y="4986338"/>
            <a:ext cx="9144000" cy="204311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8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8" name="Группа 6"/>
          <p:cNvGrpSpPr>
            <a:grpSpLocks/>
          </p:cNvGrpSpPr>
          <p:nvPr/>
        </p:nvGrpSpPr>
        <p:grpSpPr bwMode="auto">
          <a:xfrm>
            <a:off x="2268538" y="6021388"/>
            <a:ext cx="1079500" cy="674687"/>
            <a:chOff x="3451433" y="2533423"/>
            <a:chExt cx="2564605" cy="2516300"/>
          </a:xfrm>
        </p:grpSpPr>
        <p:sp>
          <p:nvSpPr>
            <p:cNvPr id="139" name="Полилиния 7"/>
            <p:cNvSpPr/>
            <p:nvPr/>
          </p:nvSpPr>
          <p:spPr>
            <a:xfrm rot="1952823">
              <a:off x="5197626" y="3930711"/>
              <a:ext cx="818412" cy="2486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0" name="Полилиния 8"/>
            <p:cNvSpPr/>
            <p:nvPr/>
          </p:nvSpPr>
          <p:spPr>
            <a:xfrm rot="1952823">
              <a:off x="5269285" y="3285351"/>
              <a:ext cx="712808" cy="63351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1" name="Полилиния 9"/>
            <p:cNvSpPr/>
            <p:nvPr/>
          </p:nvSpPr>
          <p:spPr>
            <a:xfrm rot="1952823">
              <a:off x="4805392" y="2533423"/>
              <a:ext cx="486522" cy="86442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2" name="Полилиния 10"/>
            <p:cNvSpPr/>
            <p:nvPr/>
          </p:nvSpPr>
          <p:spPr>
            <a:xfrm rot="1952823">
              <a:off x="5050540" y="3012999"/>
              <a:ext cx="445034" cy="5328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3" name="Полилиния 1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4" name="Полилиния 12"/>
            <p:cNvSpPr/>
            <p:nvPr/>
          </p:nvSpPr>
          <p:spPr>
            <a:xfrm rot="1952823">
              <a:off x="4013382" y="2628154"/>
              <a:ext cx="1025842" cy="5979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5" name="Полилиния 13"/>
            <p:cNvSpPr/>
            <p:nvPr/>
          </p:nvSpPr>
          <p:spPr>
            <a:xfrm rot="1952823">
              <a:off x="4960024" y="4226746"/>
              <a:ext cx="954183" cy="41445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"/>
            <p:cNvSpPr/>
            <p:nvPr/>
          </p:nvSpPr>
          <p:spPr>
            <a:xfrm rot="1952823">
              <a:off x="4620591" y="4191222"/>
              <a:ext cx="648694" cy="85850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5"/>
            <p:cNvSpPr/>
            <p:nvPr/>
          </p:nvSpPr>
          <p:spPr>
            <a:xfrm rot="1952823">
              <a:off x="3557034" y="3202461"/>
              <a:ext cx="1022069" cy="3374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6"/>
            <p:cNvSpPr/>
            <p:nvPr/>
          </p:nvSpPr>
          <p:spPr>
            <a:xfrm rot="1952823">
              <a:off x="3670179" y="3462973"/>
              <a:ext cx="682636" cy="83482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7"/>
            <p:cNvSpPr/>
            <p:nvPr/>
          </p:nvSpPr>
          <p:spPr>
            <a:xfrm rot="1952823">
              <a:off x="3451433" y="3362322"/>
              <a:ext cx="1063557" cy="4914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8"/>
            <p:cNvSpPr/>
            <p:nvPr/>
          </p:nvSpPr>
          <p:spPr>
            <a:xfrm rot="1952823">
              <a:off x="3904010" y="3764931"/>
              <a:ext cx="509148" cy="81705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1" name="Полилиния 19"/>
            <p:cNvSpPr/>
            <p:nvPr/>
          </p:nvSpPr>
          <p:spPr>
            <a:xfrm rot="1952823">
              <a:off x="3968124" y="3824138"/>
              <a:ext cx="512921" cy="93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2" name="Полилиния 20"/>
            <p:cNvSpPr/>
            <p:nvPr/>
          </p:nvSpPr>
          <p:spPr>
            <a:xfrm rot="1952823">
              <a:off x="4183100" y="3948471"/>
              <a:ext cx="463891" cy="1000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3" name="Полилиния 21"/>
            <p:cNvSpPr/>
            <p:nvPr/>
          </p:nvSpPr>
          <p:spPr>
            <a:xfrm rot="1952823">
              <a:off x="4492361" y="4120173"/>
              <a:ext cx="524234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4" name="Полилиния 22"/>
            <p:cNvSpPr/>
            <p:nvPr/>
          </p:nvSpPr>
          <p:spPr>
            <a:xfrm rot="1952823">
              <a:off x="5284371" y="2693280"/>
              <a:ext cx="279089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5" name="Полилиния 23"/>
            <p:cNvSpPr/>
            <p:nvPr/>
          </p:nvSpPr>
          <p:spPr>
            <a:xfrm rot="1952823">
              <a:off x="5291914" y="2959714"/>
              <a:ext cx="460120" cy="734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6" name="Полилиния 24"/>
            <p:cNvSpPr/>
            <p:nvPr/>
          </p:nvSpPr>
          <p:spPr>
            <a:xfrm rot="1952823">
              <a:off x="5020368" y="4149775"/>
              <a:ext cx="954183" cy="3966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7" name="Полилиния 25"/>
            <p:cNvSpPr/>
            <p:nvPr/>
          </p:nvSpPr>
          <p:spPr>
            <a:xfrm rot="1952823">
              <a:off x="4805392" y="4203063"/>
              <a:ext cx="727896" cy="7282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8" name="Полилиния 26"/>
            <p:cNvSpPr/>
            <p:nvPr/>
          </p:nvSpPr>
          <p:spPr>
            <a:xfrm rot="1952823">
              <a:off x="4213272" y="3995837"/>
              <a:ext cx="411090" cy="6868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9" name="Овал 2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9" name="Полилиния 5"/>
          <p:cNvSpPr/>
          <p:nvPr/>
        </p:nvSpPr>
        <p:spPr>
          <a:xfrm flipH="1">
            <a:off x="0" y="5589588"/>
            <a:ext cx="9144000" cy="143986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6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" name="Группа 28"/>
          <p:cNvGrpSpPr>
            <a:grpSpLocks/>
          </p:cNvGrpSpPr>
          <p:nvPr/>
        </p:nvGrpSpPr>
        <p:grpSpPr bwMode="auto">
          <a:xfrm>
            <a:off x="5940425" y="6092825"/>
            <a:ext cx="647700" cy="504825"/>
            <a:chOff x="3451433" y="2533423"/>
            <a:chExt cx="2564605" cy="2516300"/>
          </a:xfrm>
        </p:grpSpPr>
        <p:sp>
          <p:nvSpPr>
            <p:cNvPr id="118" name="Полилиния 117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3" name="Полилиния 122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1" name="Полилиния 130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" name="Группа 50"/>
          <p:cNvGrpSpPr>
            <a:grpSpLocks/>
          </p:cNvGrpSpPr>
          <p:nvPr/>
        </p:nvGrpSpPr>
        <p:grpSpPr bwMode="auto">
          <a:xfrm rot="9793042">
            <a:off x="85725" y="5507038"/>
            <a:ext cx="1041400" cy="746125"/>
            <a:chOff x="3451433" y="2533423"/>
            <a:chExt cx="2564605" cy="2516300"/>
          </a:xfrm>
        </p:grpSpPr>
        <p:sp>
          <p:nvSpPr>
            <p:cNvPr id="97" name="Полилиния 96"/>
            <p:cNvSpPr/>
            <p:nvPr/>
          </p:nvSpPr>
          <p:spPr>
            <a:xfrm rot="1952823">
              <a:off x="5207136" y="3932266"/>
              <a:ext cx="817076" cy="25698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 rot="1952823">
              <a:off x="5272923" y="3308368"/>
              <a:ext cx="711522" cy="62640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 rot="1952823">
              <a:off x="4812474" y="2551772"/>
              <a:ext cx="488684" cy="8619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 rot="1952823">
              <a:off x="5050652" y="3019847"/>
              <a:ext cx="445678" cy="5353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 rot="1952823">
              <a:off x="4016921" y="2641120"/>
              <a:ext cx="1024278" cy="59962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3" name="Полилиния 102"/>
            <p:cNvSpPr/>
            <p:nvPr/>
          </p:nvSpPr>
          <p:spPr>
            <a:xfrm rot="1952823">
              <a:off x="4965117" y="4244277"/>
              <a:ext cx="953908" cy="4122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 rot="1952823">
              <a:off x="4622182" y="4194947"/>
              <a:ext cx="648970" cy="8566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 rot="1952823">
              <a:off x="3565861" y="3225476"/>
              <a:ext cx="1020370" cy="337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952823">
              <a:off x="3672858" y="3473447"/>
              <a:ext cx="680246" cy="84055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1952823">
              <a:off x="3457441" y="3366382"/>
              <a:ext cx="1063373" cy="49255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2823">
              <a:off x="3913491" y="3783688"/>
              <a:ext cx="512138" cy="81913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 rot="1952823">
              <a:off x="3968155" y="3831941"/>
              <a:ext cx="516049" cy="93156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0" name="Полилиния 109"/>
            <p:cNvSpPr/>
            <p:nvPr/>
          </p:nvSpPr>
          <p:spPr>
            <a:xfrm rot="1952823">
              <a:off x="4186502" y="3968286"/>
              <a:ext cx="461316" cy="1001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 rot="1952823">
              <a:off x="4490814" y="4126993"/>
              <a:ext cx="523867" cy="89944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 rot="1952823">
              <a:off x="5295296" y="2708539"/>
              <a:ext cx="277570" cy="9047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3" name="Полилиния 112"/>
            <p:cNvSpPr/>
            <p:nvPr/>
          </p:nvSpPr>
          <p:spPr>
            <a:xfrm rot="1952823">
              <a:off x="5303288" y="2980030"/>
              <a:ext cx="457408" cy="7334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4" name="Полилиния 113"/>
            <p:cNvSpPr/>
            <p:nvPr/>
          </p:nvSpPr>
          <p:spPr>
            <a:xfrm rot="1952823">
              <a:off x="5020253" y="4166154"/>
              <a:ext cx="953908" cy="40153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 rot="1952823">
              <a:off x="4818215" y="4211718"/>
              <a:ext cx="731070" cy="7281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6" name="Полилиния 115"/>
            <p:cNvSpPr/>
            <p:nvPr/>
          </p:nvSpPr>
          <p:spPr>
            <a:xfrm rot="1952823">
              <a:off x="4221597" y="3998812"/>
              <a:ext cx="410492" cy="685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1" name="Группа 72"/>
          <p:cNvGrpSpPr>
            <a:grpSpLocks/>
          </p:cNvGrpSpPr>
          <p:nvPr/>
        </p:nvGrpSpPr>
        <p:grpSpPr bwMode="auto">
          <a:xfrm rot="9793042">
            <a:off x="4262438" y="6300788"/>
            <a:ext cx="741362" cy="460375"/>
            <a:chOff x="3451433" y="2533423"/>
            <a:chExt cx="2564605" cy="2516300"/>
          </a:xfrm>
        </p:grpSpPr>
        <p:sp>
          <p:nvSpPr>
            <p:cNvPr id="76" name="Полилиния 75"/>
            <p:cNvSpPr/>
            <p:nvPr/>
          </p:nvSpPr>
          <p:spPr>
            <a:xfrm rot="1952823">
              <a:off x="5204614" y="3953679"/>
              <a:ext cx="818256" cy="2516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1952823">
              <a:off x="5262207" y="3302973"/>
              <a:ext cx="713916" cy="6247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олилиния 77"/>
            <p:cNvSpPr/>
            <p:nvPr/>
          </p:nvSpPr>
          <p:spPr>
            <a:xfrm rot="1952823">
              <a:off x="4806357" y="2537742"/>
              <a:ext cx="483266" cy="8676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олилиния 78"/>
            <p:cNvSpPr/>
            <p:nvPr/>
          </p:nvSpPr>
          <p:spPr>
            <a:xfrm rot="1952823">
              <a:off x="5050659" y="3045303"/>
              <a:ext cx="444826" cy="52928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олилиния 80"/>
            <p:cNvSpPr/>
            <p:nvPr/>
          </p:nvSpPr>
          <p:spPr>
            <a:xfrm rot="1952823">
              <a:off x="4011533" y="2661884"/>
              <a:ext cx="1021449" cy="5987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 rot="1952823">
              <a:off x="4949692" y="4231100"/>
              <a:ext cx="955549" cy="41649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 rot="1952823">
              <a:off x="4618034" y="4209017"/>
              <a:ext cx="648016" cy="85901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1952823">
              <a:off x="3543507" y="3230611"/>
              <a:ext cx="1021449" cy="3384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 rot="1952823">
              <a:off x="3662548" y="3461916"/>
              <a:ext cx="680966" cy="8329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 rot="1952823">
              <a:off x="3444010" y="3378399"/>
              <a:ext cx="1065383" cy="4945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 rot="1952823">
              <a:off x="3908865" y="3783038"/>
              <a:ext cx="510726" cy="81562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8" name="Полилиния 87"/>
            <p:cNvSpPr/>
            <p:nvPr/>
          </p:nvSpPr>
          <p:spPr>
            <a:xfrm rot="1952823">
              <a:off x="3958866" y="3855998"/>
              <a:ext cx="516216" cy="9284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 rot="1952823">
              <a:off x="4172140" y="3955339"/>
              <a:ext cx="461300" cy="100652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0" name="Полилиния 89"/>
            <p:cNvSpPr/>
            <p:nvPr/>
          </p:nvSpPr>
          <p:spPr>
            <a:xfrm rot="1952823">
              <a:off x="4482029" y="4134515"/>
              <a:ext cx="527200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1952823">
              <a:off x="5285467" y="2691219"/>
              <a:ext cx="280077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952823">
              <a:off x="5278564" y="2981201"/>
              <a:ext cx="461300" cy="7375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952823">
              <a:off x="5015924" y="4163893"/>
              <a:ext cx="961039" cy="3991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 rot="1952823">
              <a:off x="4801762" y="4222668"/>
              <a:ext cx="730393" cy="72885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 rot="1952823">
              <a:off x="4217715" y="4021582"/>
              <a:ext cx="411876" cy="68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Овал 9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" name="Группа 116"/>
          <p:cNvGrpSpPr>
            <a:grpSpLocks/>
          </p:cNvGrpSpPr>
          <p:nvPr/>
        </p:nvGrpSpPr>
        <p:grpSpPr bwMode="auto">
          <a:xfrm>
            <a:off x="5003800" y="5445125"/>
            <a:ext cx="647700" cy="504825"/>
            <a:chOff x="3451433" y="2533423"/>
            <a:chExt cx="2564605" cy="2516300"/>
          </a:xfrm>
        </p:grpSpPr>
        <p:sp>
          <p:nvSpPr>
            <p:cNvPr id="55" name="Полилиния 54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9" name="Полилиния 58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2" name="Полилиния 61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5" name="Полилиния 64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8" name="Полилиния 67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5" name="Овал 74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75"/>
          <p:cNvGrpSpPr>
            <a:grpSpLocks/>
          </p:cNvGrpSpPr>
          <p:nvPr/>
        </p:nvGrpSpPr>
        <p:grpSpPr bwMode="auto">
          <a:xfrm>
            <a:off x="2971800" y="4724400"/>
            <a:ext cx="2216150" cy="1444625"/>
            <a:chOff x="673184" y="2821500"/>
            <a:chExt cx="2215830" cy="1444187"/>
          </a:xfrm>
        </p:grpSpPr>
        <p:sp>
          <p:nvSpPr>
            <p:cNvPr id="53" name="Полилиния 52"/>
            <p:cNvSpPr/>
            <p:nvPr/>
          </p:nvSpPr>
          <p:spPr>
            <a:xfrm rot="1630839">
              <a:off x="946195" y="3092881"/>
              <a:ext cx="1942819" cy="906187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414945 w 2215145"/>
                <a:gd name="connsiteY0" fmla="*/ 192707 h 1138902"/>
                <a:gd name="connsiteX1" fmla="*/ 1711089 w 2215145"/>
                <a:gd name="connsiteY1" fmla="*/ 264715 h 1138902"/>
                <a:gd name="connsiteX2" fmla="*/ 2215145 w 2215145"/>
                <a:gd name="connsiteY2" fmla="*/ 706850 h 1138902"/>
                <a:gd name="connsiteX3" fmla="*/ 1394899 w 2215145"/>
                <a:gd name="connsiteY3" fmla="*/ 1074740 h 1138902"/>
                <a:gd name="connsiteX4" fmla="*/ 882997 w 2215145"/>
                <a:gd name="connsiteY4" fmla="*/ 1138902 h 1138902"/>
                <a:gd name="connsiteX5" fmla="*/ 371094 w 2215145"/>
                <a:gd name="connsiteY5" fmla="*/ 1074740 h 1138902"/>
                <a:gd name="connsiteX6" fmla="*/ 52833 w 2215145"/>
                <a:gd name="connsiteY6" fmla="*/ 576047 h 1138902"/>
                <a:gd name="connsiteX7" fmla="*/ 414945 w 2215145"/>
                <a:gd name="connsiteY7" fmla="*/ 192707 h 1138902"/>
                <a:gd name="connsiteX0" fmla="*/ 659740 w 2459940"/>
                <a:gd name="connsiteY0" fmla="*/ 192707 h 1138902"/>
                <a:gd name="connsiteX1" fmla="*/ 1955884 w 2459940"/>
                <a:gd name="connsiteY1" fmla="*/ 264715 h 1138902"/>
                <a:gd name="connsiteX2" fmla="*/ 2459940 w 2459940"/>
                <a:gd name="connsiteY2" fmla="*/ 706850 h 1138902"/>
                <a:gd name="connsiteX3" fmla="*/ 1639694 w 2459940"/>
                <a:gd name="connsiteY3" fmla="*/ 1074740 h 1138902"/>
                <a:gd name="connsiteX4" fmla="*/ 1127792 w 2459940"/>
                <a:gd name="connsiteY4" fmla="*/ 1138902 h 1138902"/>
                <a:gd name="connsiteX5" fmla="*/ 615889 w 2459940"/>
                <a:gd name="connsiteY5" fmla="*/ 1074740 h 1138902"/>
                <a:gd name="connsiteX6" fmla="*/ 297628 w 2459940"/>
                <a:gd name="connsiteY6" fmla="*/ 576047 h 1138902"/>
                <a:gd name="connsiteX7" fmla="*/ 659740 w 2459940"/>
                <a:gd name="connsiteY7" fmla="*/ 192707 h 1138902"/>
                <a:gd name="connsiteX0" fmla="*/ 659740 w 2459940"/>
                <a:gd name="connsiteY0" fmla="*/ 192707 h 1140872"/>
                <a:gd name="connsiteX1" fmla="*/ 1955884 w 2459940"/>
                <a:gd name="connsiteY1" fmla="*/ 264715 h 1140872"/>
                <a:gd name="connsiteX2" fmla="*/ 2459940 w 2459940"/>
                <a:gd name="connsiteY2" fmla="*/ 706850 h 1140872"/>
                <a:gd name="connsiteX3" fmla="*/ 1895759 w 2459940"/>
                <a:gd name="connsiteY3" fmla="*/ 1086551 h 1140872"/>
                <a:gd name="connsiteX4" fmla="*/ 1127792 w 2459940"/>
                <a:gd name="connsiteY4" fmla="*/ 1138902 h 1140872"/>
                <a:gd name="connsiteX5" fmla="*/ 615889 w 2459940"/>
                <a:gd name="connsiteY5" fmla="*/ 1074740 h 1140872"/>
                <a:gd name="connsiteX6" fmla="*/ 297628 w 2459940"/>
                <a:gd name="connsiteY6" fmla="*/ 576047 h 1140872"/>
                <a:gd name="connsiteX7" fmla="*/ 659740 w 2459940"/>
                <a:gd name="connsiteY7" fmla="*/ 192707 h 1140872"/>
                <a:gd name="connsiteX0" fmla="*/ 659740 w 2464329"/>
                <a:gd name="connsiteY0" fmla="*/ 192707 h 1140871"/>
                <a:gd name="connsiteX1" fmla="*/ 1955884 w 2464329"/>
                <a:gd name="connsiteY1" fmla="*/ 264715 h 1140871"/>
                <a:gd name="connsiteX2" fmla="*/ 2464329 w 2464329"/>
                <a:gd name="connsiteY2" fmla="*/ 796405 h 1140871"/>
                <a:gd name="connsiteX3" fmla="*/ 1895759 w 2464329"/>
                <a:gd name="connsiteY3" fmla="*/ 1086551 h 1140871"/>
                <a:gd name="connsiteX4" fmla="*/ 1127792 w 2464329"/>
                <a:gd name="connsiteY4" fmla="*/ 1138902 h 1140871"/>
                <a:gd name="connsiteX5" fmla="*/ 615889 w 2464329"/>
                <a:gd name="connsiteY5" fmla="*/ 1074740 h 1140871"/>
                <a:gd name="connsiteX6" fmla="*/ 297628 w 2464329"/>
                <a:gd name="connsiteY6" fmla="*/ 576047 h 1140871"/>
                <a:gd name="connsiteX7" fmla="*/ 659740 w 2464329"/>
                <a:gd name="connsiteY7" fmla="*/ 192707 h 11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4329" h="1140871">
                  <a:moveTo>
                    <a:pt x="659740" y="192707"/>
                  </a:moveTo>
                  <a:cubicBezTo>
                    <a:pt x="1167954" y="0"/>
                    <a:pt x="1645739" y="70705"/>
                    <a:pt x="1955884" y="264715"/>
                  </a:cubicBezTo>
                  <a:cubicBezTo>
                    <a:pt x="2320931" y="514115"/>
                    <a:pt x="2187197" y="548688"/>
                    <a:pt x="2464329" y="796405"/>
                  </a:cubicBezTo>
                  <a:cubicBezTo>
                    <a:pt x="2193999" y="956071"/>
                    <a:pt x="2266853" y="987696"/>
                    <a:pt x="1895759" y="1086551"/>
                  </a:cubicBezTo>
                  <a:cubicBezTo>
                    <a:pt x="1737488" y="1128713"/>
                    <a:pt x="1341104" y="1140871"/>
                    <a:pt x="1127792" y="1138902"/>
                  </a:cubicBezTo>
                  <a:cubicBezTo>
                    <a:pt x="914480" y="1136934"/>
                    <a:pt x="774160" y="1116902"/>
                    <a:pt x="615889" y="1074740"/>
                  </a:cubicBezTo>
                  <a:cubicBezTo>
                    <a:pt x="244795" y="975884"/>
                    <a:pt x="0" y="878335"/>
                    <a:pt x="297628" y="576047"/>
                  </a:cubicBezTo>
                  <a:cubicBezTo>
                    <a:pt x="297628" y="504039"/>
                    <a:pt x="267007" y="343140"/>
                    <a:pt x="659740" y="192707"/>
                  </a:cubicBezTo>
                  <a:close/>
                </a:path>
              </a:pathLst>
            </a:custGeom>
            <a:solidFill>
              <a:srgbClr val="008000"/>
            </a:solidFill>
            <a:ln>
              <a:solidFill>
                <a:srgbClr val="006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673184" y="2821500"/>
              <a:ext cx="1738062" cy="1444187"/>
            </a:xfrm>
            <a:custGeom>
              <a:avLst/>
              <a:gdLst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19150 w 911903"/>
                <a:gd name="connsiteY11" fmla="*/ 209550 h 371475"/>
                <a:gd name="connsiteX12" fmla="*/ 857250 w 911903"/>
                <a:gd name="connsiteY12" fmla="*/ 228600 h 371475"/>
                <a:gd name="connsiteX13" fmla="*/ 885825 w 911903"/>
                <a:gd name="connsiteY13" fmla="*/ 247650 h 371475"/>
                <a:gd name="connsiteX14" fmla="*/ 904875 w 911903"/>
                <a:gd name="connsiteY14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57250 w 911903"/>
                <a:gd name="connsiteY11" fmla="*/ 228600 h 371475"/>
                <a:gd name="connsiteX12" fmla="*/ 885825 w 911903"/>
                <a:gd name="connsiteY12" fmla="*/ 247650 h 371475"/>
                <a:gd name="connsiteX13" fmla="*/ 904875 w 911903"/>
                <a:gd name="connsiteY13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857250 w 911903"/>
                <a:gd name="connsiteY10" fmla="*/ 228600 h 371475"/>
                <a:gd name="connsiteX11" fmla="*/ 885825 w 911903"/>
                <a:gd name="connsiteY11" fmla="*/ 247650 h 371475"/>
                <a:gd name="connsiteX12" fmla="*/ 904875 w 911903"/>
                <a:gd name="connsiteY12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857250 w 911903"/>
                <a:gd name="connsiteY9" fmla="*/ 228600 h 371475"/>
                <a:gd name="connsiteX10" fmla="*/ 885825 w 911903"/>
                <a:gd name="connsiteY10" fmla="*/ 247650 h 371475"/>
                <a:gd name="connsiteX11" fmla="*/ 904875 w 911903"/>
                <a:gd name="connsiteY11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685800 w 911903"/>
                <a:gd name="connsiteY7" fmla="*/ 133350 h 371475"/>
                <a:gd name="connsiteX8" fmla="*/ 857250 w 911903"/>
                <a:gd name="connsiteY8" fmla="*/ 228600 h 371475"/>
                <a:gd name="connsiteX9" fmla="*/ 885825 w 911903"/>
                <a:gd name="connsiteY9" fmla="*/ 247650 h 371475"/>
                <a:gd name="connsiteX10" fmla="*/ 904875 w 911903"/>
                <a:gd name="connsiteY10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685800 w 911903"/>
                <a:gd name="connsiteY6" fmla="*/ 133350 h 371475"/>
                <a:gd name="connsiteX7" fmla="*/ 857250 w 911903"/>
                <a:gd name="connsiteY7" fmla="*/ 228600 h 371475"/>
                <a:gd name="connsiteX8" fmla="*/ 885825 w 911903"/>
                <a:gd name="connsiteY8" fmla="*/ 247650 h 371475"/>
                <a:gd name="connsiteX9" fmla="*/ 904875 w 911903"/>
                <a:gd name="connsiteY9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685800 w 911903"/>
                <a:gd name="connsiteY5" fmla="*/ 133350 h 371475"/>
                <a:gd name="connsiteX6" fmla="*/ 857250 w 911903"/>
                <a:gd name="connsiteY6" fmla="*/ 228600 h 371475"/>
                <a:gd name="connsiteX7" fmla="*/ 885825 w 911903"/>
                <a:gd name="connsiteY7" fmla="*/ 247650 h 371475"/>
                <a:gd name="connsiteX8" fmla="*/ 904875 w 911903"/>
                <a:gd name="connsiteY8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685800 w 911903"/>
                <a:gd name="connsiteY4" fmla="*/ 133350 h 371475"/>
                <a:gd name="connsiteX5" fmla="*/ 857250 w 911903"/>
                <a:gd name="connsiteY5" fmla="*/ 228600 h 371475"/>
                <a:gd name="connsiteX6" fmla="*/ 885825 w 911903"/>
                <a:gd name="connsiteY6" fmla="*/ 247650 h 371475"/>
                <a:gd name="connsiteX7" fmla="*/ 904875 w 911903"/>
                <a:gd name="connsiteY7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685800 w 911903"/>
                <a:gd name="connsiteY3" fmla="*/ 133350 h 371475"/>
                <a:gd name="connsiteX4" fmla="*/ 857250 w 911903"/>
                <a:gd name="connsiteY4" fmla="*/ 228600 h 371475"/>
                <a:gd name="connsiteX5" fmla="*/ 885825 w 911903"/>
                <a:gd name="connsiteY5" fmla="*/ 247650 h 371475"/>
                <a:gd name="connsiteX6" fmla="*/ 904875 w 911903"/>
                <a:gd name="connsiteY6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685800 w 911903"/>
                <a:gd name="connsiteY2" fmla="*/ 133350 h 371475"/>
                <a:gd name="connsiteX3" fmla="*/ 857250 w 911903"/>
                <a:gd name="connsiteY3" fmla="*/ 228600 h 371475"/>
                <a:gd name="connsiteX4" fmla="*/ 885825 w 911903"/>
                <a:gd name="connsiteY4" fmla="*/ 247650 h 371475"/>
                <a:gd name="connsiteX5" fmla="*/ 904875 w 911903"/>
                <a:gd name="connsiteY5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857250 w 904875"/>
                <a:gd name="connsiteY3" fmla="*/ 228600 h 371475"/>
                <a:gd name="connsiteX4" fmla="*/ 904875 w 904875"/>
                <a:gd name="connsiteY4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904875 w 904875"/>
                <a:gd name="connsiteY3" fmla="*/ 371475 h 371475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85800 w 1063402"/>
                <a:gd name="connsiteY2" fmla="*/ 133350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703361 w 1063402"/>
                <a:gd name="connsiteY2" fmla="*/ 137541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703361 w 1063402"/>
                <a:gd name="connsiteY1" fmla="*/ 137541 h 641598"/>
                <a:gd name="connsiteX2" fmla="*/ 1063402 w 1063402"/>
                <a:gd name="connsiteY2" fmla="*/ 641598 h 641598"/>
                <a:gd name="connsiteX0" fmla="*/ 0 w 1063402"/>
                <a:gd name="connsiteY0" fmla="*/ 2972 h 644570"/>
                <a:gd name="connsiteX1" fmla="*/ 703361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135409"/>
                <a:gd name="connsiteY0" fmla="*/ 2972 h 644569"/>
                <a:gd name="connsiteX1" fmla="*/ 631353 w 1135409"/>
                <a:gd name="connsiteY1" fmla="*/ 140513 h 644569"/>
                <a:gd name="connsiteX2" fmla="*/ 1135409 w 1135409"/>
                <a:gd name="connsiteY2" fmla="*/ 644569 h 644569"/>
                <a:gd name="connsiteX0" fmla="*/ 0 w 1135409"/>
                <a:gd name="connsiteY0" fmla="*/ 29397 h 670994"/>
                <a:gd name="connsiteX1" fmla="*/ 127297 w 1135409"/>
                <a:gd name="connsiteY1" fmla="*/ 22923 h 670994"/>
                <a:gd name="connsiteX2" fmla="*/ 631353 w 1135409"/>
                <a:gd name="connsiteY2" fmla="*/ 166938 h 670994"/>
                <a:gd name="connsiteX3" fmla="*/ 1135409 w 1135409"/>
                <a:gd name="connsiteY3" fmla="*/ 670994 h 670994"/>
                <a:gd name="connsiteX0" fmla="*/ 0 w 1656184"/>
                <a:gd name="connsiteY0" fmla="*/ 0 h 864095"/>
                <a:gd name="connsiteX1" fmla="*/ 648072 w 1656184"/>
                <a:gd name="connsiteY1" fmla="*/ 216024 h 864095"/>
                <a:gd name="connsiteX2" fmla="*/ 1152128 w 1656184"/>
                <a:gd name="connsiteY2" fmla="*/ 360039 h 864095"/>
                <a:gd name="connsiteX3" fmla="*/ 1656184 w 1656184"/>
                <a:gd name="connsiteY3" fmla="*/ 864095 h 864095"/>
                <a:gd name="connsiteX0" fmla="*/ 0 w 1656184"/>
                <a:gd name="connsiteY0" fmla="*/ 0 h 864095"/>
                <a:gd name="connsiteX1" fmla="*/ 149299 w 1656184"/>
                <a:gd name="connsiteY1" fmla="*/ 41524 h 864095"/>
                <a:gd name="connsiteX2" fmla="*/ 648072 w 1656184"/>
                <a:gd name="connsiteY2" fmla="*/ 216024 h 864095"/>
                <a:gd name="connsiteX3" fmla="*/ 1152128 w 1656184"/>
                <a:gd name="connsiteY3" fmla="*/ 360039 h 864095"/>
                <a:gd name="connsiteX4" fmla="*/ 1656184 w 1656184"/>
                <a:gd name="connsiteY4" fmla="*/ 864095 h 864095"/>
                <a:gd name="connsiteX0" fmla="*/ 438766 w 1518886"/>
                <a:gd name="connsiteY0" fmla="*/ 1686669 h 1693590"/>
                <a:gd name="connsiteX1" fmla="*/ 12001 w 1518886"/>
                <a:gd name="connsiteY1" fmla="*/ 216024 h 1693590"/>
                <a:gd name="connsiteX2" fmla="*/ 510774 w 1518886"/>
                <a:gd name="connsiteY2" fmla="*/ 390524 h 1693590"/>
                <a:gd name="connsiteX3" fmla="*/ 1014830 w 1518886"/>
                <a:gd name="connsiteY3" fmla="*/ 534539 h 1693590"/>
                <a:gd name="connsiteX4" fmla="*/ 1518886 w 1518886"/>
                <a:gd name="connsiteY4" fmla="*/ 1038595 h 1693590"/>
                <a:gd name="connsiteX0" fmla="*/ 876097 w 1956217"/>
                <a:gd name="connsiteY0" fmla="*/ 1728193 h 1735114"/>
                <a:gd name="connsiteX1" fmla="*/ 12001 w 1956217"/>
                <a:gd name="connsiteY1" fmla="*/ 216024 h 1735114"/>
                <a:gd name="connsiteX2" fmla="*/ 948105 w 1956217"/>
                <a:gd name="connsiteY2" fmla="*/ 432048 h 1735114"/>
                <a:gd name="connsiteX3" fmla="*/ 1452161 w 1956217"/>
                <a:gd name="connsiteY3" fmla="*/ 576063 h 1735114"/>
                <a:gd name="connsiteX4" fmla="*/ 1956217 w 1956217"/>
                <a:gd name="connsiteY4" fmla="*/ 1080119 h 1735114"/>
                <a:gd name="connsiteX0" fmla="*/ 876097 w 1956217"/>
                <a:gd name="connsiteY0" fmla="*/ 1975471 h 1982392"/>
                <a:gd name="connsiteX1" fmla="*/ 12001 w 1956217"/>
                <a:gd name="connsiteY1" fmla="*/ 463302 h 1982392"/>
                <a:gd name="connsiteX2" fmla="*/ 948105 w 1956217"/>
                <a:gd name="connsiteY2" fmla="*/ 679326 h 1982392"/>
                <a:gd name="connsiteX3" fmla="*/ 1452161 w 1956217"/>
                <a:gd name="connsiteY3" fmla="*/ 823341 h 1982392"/>
                <a:gd name="connsiteX4" fmla="*/ 1956217 w 1956217"/>
                <a:gd name="connsiteY4" fmla="*/ 1327397 h 1982392"/>
                <a:gd name="connsiteX0" fmla="*/ 864096 w 1944216"/>
                <a:gd name="connsiteY0" fmla="*/ 1975471 h 1982392"/>
                <a:gd name="connsiteX1" fmla="*/ 0 w 1944216"/>
                <a:gd name="connsiteY1" fmla="*/ 463302 h 1982392"/>
                <a:gd name="connsiteX2" fmla="*/ 936104 w 1944216"/>
                <a:gd name="connsiteY2" fmla="*/ 679326 h 1982392"/>
                <a:gd name="connsiteX3" fmla="*/ 1440160 w 1944216"/>
                <a:gd name="connsiteY3" fmla="*/ 823341 h 1982392"/>
                <a:gd name="connsiteX4" fmla="*/ 1944216 w 1944216"/>
                <a:gd name="connsiteY4" fmla="*/ 1327397 h 1982392"/>
                <a:gd name="connsiteX0" fmla="*/ 648072 w 1728192"/>
                <a:gd name="connsiteY0" fmla="*/ 1975471 h 1982392"/>
                <a:gd name="connsiteX1" fmla="*/ 0 w 1728192"/>
                <a:gd name="connsiteY1" fmla="*/ 463302 h 1982392"/>
                <a:gd name="connsiteX2" fmla="*/ 720080 w 1728192"/>
                <a:gd name="connsiteY2" fmla="*/ 679326 h 1982392"/>
                <a:gd name="connsiteX3" fmla="*/ 1224136 w 1728192"/>
                <a:gd name="connsiteY3" fmla="*/ 823341 h 1982392"/>
                <a:gd name="connsiteX4" fmla="*/ 1728192 w 1728192"/>
                <a:gd name="connsiteY4" fmla="*/ 1327397 h 1982392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57900 w 1828309"/>
                <a:gd name="connsiteY0" fmla="*/ 1772816 h 1779737"/>
                <a:gd name="connsiteX1" fmla="*/ 100117 w 1828309"/>
                <a:gd name="connsiteY1" fmla="*/ 504081 h 1779737"/>
                <a:gd name="connsiteX2" fmla="*/ 820197 w 1828309"/>
                <a:gd name="connsiteY2" fmla="*/ 720105 h 1779737"/>
                <a:gd name="connsiteX3" fmla="*/ 1324253 w 1828309"/>
                <a:gd name="connsiteY3" fmla="*/ 864120 h 1779737"/>
                <a:gd name="connsiteX4" fmla="*/ 1828309 w 1828309"/>
                <a:gd name="connsiteY4" fmla="*/ 1368176 h 1779737"/>
                <a:gd name="connsiteX0" fmla="*/ 757900 w 1828309"/>
                <a:gd name="connsiteY0" fmla="*/ 1772816 h 1798787"/>
                <a:gd name="connsiteX1" fmla="*/ 100117 w 1828309"/>
                <a:gd name="connsiteY1" fmla="*/ 504081 h 1798787"/>
                <a:gd name="connsiteX2" fmla="*/ 820197 w 1828309"/>
                <a:gd name="connsiteY2" fmla="*/ 720105 h 1798787"/>
                <a:gd name="connsiteX3" fmla="*/ 1324253 w 1828309"/>
                <a:gd name="connsiteY3" fmla="*/ 864120 h 1798787"/>
                <a:gd name="connsiteX4" fmla="*/ 1828309 w 1828309"/>
                <a:gd name="connsiteY4" fmla="*/ 1368176 h 1798787"/>
                <a:gd name="connsiteX0" fmla="*/ 757900 w 1828309"/>
                <a:gd name="connsiteY0" fmla="*/ 1772816 h 1984272"/>
                <a:gd name="connsiteX1" fmla="*/ 685892 w 1828309"/>
                <a:gd name="connsiteY1" fmla="*/ 1772816 h 1984272"/>
                <a:gd name="connsiteX2" fmla="*/ 100117 w 1828309"/>
                <a:gd name="connsiteY2" fmla="*/ 504081 h 1984272"/>
                <a:gd name="connsiteX3" fmla="*/ 820197 w 1828309"/>
                <a:gd name="connsiteY3" fmla="*/ 720105 h 1984272"/>
                <a:gd name="connsiteX4" fmla="*/ 1324253 w 1828309"/>
                <a:gd name="connsiteY4" fmla="*/ 864120 h 1984272"/>
                <a:gd name="connsiteX5" fmla="*/ 1828309 w 1828309"/>
                <a:gd name="connsiteY5" fmla="*/ 1368176 h 1984272"/>
                <a:gd name="connsiteX0" fmla="*/ 757900 w 1828309"/>
                <a:gd name="connsiteY0" fmla="*/ 1772816 h 1772816"/>
                <a:gd name="connsiteX1" fmla="*/ 685892 w 1828309"/>
                <a:gd name="connsiteY1" fmla="*/ 1772816 h 1772816"/>
                <a:gd name="connsiteX2" fmla="*/ 100117 w 1828309"/>
                <a:gd name="connsiteY2" fmla="*/ 504081 h 1772816"/>
                <a:gd name="connsiteX3" fmla="*/ 820197 w 1828309"/>
                <a:gd name="connsiteY3" fmla="*/ 720105 h 1772816"/>
                <a:gd name="connsiteX4" fmla="*/ 1324253 w 1828309"/>
                <a:gd name="connsiteY4" fmla="*/ 864120 h 1772816"/>
                <a:gd name="connsiteX5" fmla="*/ 1828309 w 1828309"/>
                <a:gd name="connsiteY5" fmla="*/ 1368176 h 1772816"/>
                <a:gd name="connsiteX0" fmla="*/ 668166 w 1738575"/>
                <a:gd name="connsiteY0" fmla="*/ 1444187 h 1444187"/>
                <a:gd name="connsiteX1" fmla="*/ 10383 w 1738575"/>
                <a:gd name="connsiteY1" fmla="*/ 175452 h 1444187"/>
                <a:gd name="connsiteX2" fmla="*/ 730463 w 1738575"/>
                <a:gd name="connsiteY2" fmla="*/ 391476 h 1444187"/>
                <a:gd name="connsiteX3" fmla="*/ 1234519 w 1738575"/>
                <a:gd name="connsiteY3" fmla="*/ 535491 h 1444187"/>
                <a:gd name="connsiteX4" fmla="*/ 1738575 w 1738575"/>
                <a:gd name="connsiteY4" fmla="*/ 1039547 h 144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8575" h="1444187">
                  <a:moveTo>
                    <a:pt x="668166" y="1444187"/>
                  </a:moveTo>
                  <a:cubicBezTo>
                    <a:pt x="531128" y="1179867"/>
                    <a:pt x="0" y="350904"/>
                    <a:pt x="10383" y="175452"/>
                  </a:cubicBezTo>
                  <a:cubicBezTo>
                    <a:pt x="20766" y="0"/>
                    <a:pt x="526440" y="331470"/>
                    <a:pt x="730463" y="391476"/>
                  </a:cubicBezTo>
                  <a:cubicBezTo>
                    <a:pt x="934486" y="451482"/>
                    <a:pt x="1065922" y="428558"/>
                    <a:pt x="1234519" y="535491"/>
                  </a:cubicBezTo>
                  <a:cubicBezTo>
                    <a:pt x="1390118" y="777808"/>
                    <a:pt x="1692935" y="989938"/>
                    <a:pt x="1738575" y="1039547"/>
                  </a:cubicBezTo>
                </a:path>
              </a:pathLst>
            </a:custGeom>
            <a:ln w="19050">
              <a:solidFill>
                <a:srgbClr val="004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83" name="Прямоугольник 182"/>
          <p:cNvSpPr/>
          <p:nvPr/>
        </p:nvSpPr>
        <p:spPr>
          <a:xfrm>
            <a:off x="7239000" y="5943600"/>
            <a:ext cx="914400" cy="914400"/>
          </a:xfrm>
          <a:prstGeom prst="rect">
            <a:avLst/>
          </a:prstGeom>
          <a:solidFill>
            <a:srgbClr val="FFC000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7200" b="1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ru-RU" sz="7200" b="1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3962400" y="2133600"/>
            <a:ext cx="5013873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  <a:t>С виду он как рыжий мяч,</a:t>
            </a:r>
            <a:b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  <a:t>Только вот не мчится вскачь.</a:t>
            </a:r>
            <a:b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  <a:t>В нём полезный витамин -</a:t>
            </a:r>
            <a:b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800" b="1" dirty="0" smtClean="0">
                <a:solidFill>
                  <a:srgbClr val="FF9900"/>
                </a:solidFill>
                <a:latin typeface="Times New Roman" pitchFamily="18" charset="0"/>
                <a:cs typeface="Times New Roman" pitchFamily="18" charset="0"/>
              </a:rPr>
              <a:t>Это спелый …</a:t>
            </a:r>
            <a:endParaRPr lang="ru-RU" sz="2800" b="1" dirty="0">
              <a:solidFill>
                <a:srgbClr val="FF99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4953000" y="152400"/>
            <a:ext cx="359425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6000" b="1" dirty="0" smtClean="0"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Апельсин</a:t>
            </a:r>
            <a:endParaRPr lang="ru-RU" sz="6000" b="1" dirty="0">
              <a:solidFill>
                <a:srgbClr val="FF66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82" name="Picture 2" descr="C:\Documents and Settings\Пользователь\Рабочий стол\Рисунок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57600" y="4876800"/>
            <a:ext cx="1447800" cy="1068164"/>
          </a:xfrm>
          <a:prstGeom prst="rect">
            <a:avLst/>
          </a:prstGeom>
          <a:noFill/>
        </p:spPr>
      </p:pic>
      <p:pic>
        <p:nvPicPr>
          <p:cNvPr id="4" name="Picture 2" descr="C:\Documents and Settings\Пользователь\Рабочий стол\Рисунок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71600" y="2819400"/>
            <a:ext cx="1905000" cy="1887408"/>
          </a:xfrm>
          <a:prstGeom prst="rect">
            <a:avLst/>
          </a:prstGeom>
          <a:noFill/>
        </p:spPr>
      </p:pic>
    </p:spTree>
  </p:cSld>
  <p:clrMapOvr>
    <a:masterClrMapping/>
  </p:clrMapOvr>
  <p:transition advClick="0" advTm="5834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19580"/>
            <a:ext cx="9144000" cy="6897161"/>
          </a:xfrm>
          <a:prstGeom prst="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152400" y="228600"/>
            <a:ext cx="8991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Придумай рассказ о фруктах, пользуясь карточками – подсказками:</a:t>
            </a:r>
          </a:p>
          <a:p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первая подсказывает, что надо назвать цвет, вторая – форму фрукта,  третья – вкус, четвёртая – чем он покрыт, </a:t>
            </a:r>
          </a:p>
          <a:p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(кожурой     или кожицей)</a:t>
            </a:r>
          </a:p>
          <a:p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пятая –  как его можно есть, </a:t>
            </a:r>
          </a:p>
          <a:p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что  можно приготовить. </a:t>
            </a:r>
          </a:p>
          <a:p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 descr="C:\Documents and Settings\Пользователь\Рабочий стол\Безымянный.png"/>
          <p:cNvPicPr>
            <a:picLocks noChangeAspect="1" noChangeArrowheads="1"/>
          </p:cNvPicPr>
          <p:nvPr/>
        </p:nvPicPr>
        <p:blipFill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95600" y="1104265"/>
            <a:ext cx="6248400" cy="5753735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wedg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" y="-19579"/>
            <a:ext cx="9144000" cy="6877580"/>
          </a:xfrm>
          <a:prstGeom prst="rect">
            <a:avLst/>
          </a:prstGeom>
          <a:noFill/>
        </p:spPr>
      </p:pic>
      <p:pic>
        <p:nvPicPr>
          <p:cNvPr id="3" name="Picture 2" descr="C:\Documents and Settings\Пользователь\Рабочий стол\Рисунок3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9600" y="1066800"/>
            <a:ext cx="7798455" cy="4932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828800" y="228600"/>
            <a:ext cx="61996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«Составь предложения по картинке»</a:t>
            </a:r>
            <a:endParaRPr lang="ru-RU" sz="28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19580"/>
            <a:ext cx="9144000" cy="6897161"/>
          </a:xfrm>
          <a:prstGeom prst="rect">
            <a:avLst/>
          </a:prstGeom>
          <a:noFill/>
        </p:spPr>
      </p:pic>
      <p:sp>
        <p:nvSpPr>
          <p:cNvPr id="3" name="Прямоугольник 2"/>
          <p:cNvSpPr/>
          <p:nvPr/>
        </p:nvSpPr>
        <p:spPr>
          <a:xfrm>
            <a:off x="990600" y="457200"/>
            <a:ext cx="7344816" cy="6463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ru-RU" sz="3600" b="1" dirty="0" smtClean="0">
                <a:ln/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Контрольные вопросы по теме: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95536" y="1484784"/>
            <a:ext cx="8325356" cy="32316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Вспомни 8 - 10 названий фруктов.</a:t>
            </a:r>
          </a:p>
          <a:p>
            <a:pPr marL="342900" indent="-342900">
              <a:buAutoNum type="arabicPeriod"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Какие фрукты имеют жёлтый, оранжевый, красный, синий,</a:t>
            </a:r>
          </a:p>
          <a:p>
            <a:pPr marL="342900" indent="-34290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    зелёный цвет?</a:t>
            </a:r>
          </a:p>
          <a:p>
            <a:pPr marL="457200" indent="-457200">
              <a:buAutoNum type="arabicPeriod" startAt="3"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Что лишнее груша, персик, помидор, яблоко?</a:t>
            </a:r>
          </a:p>
          <a:p>
            <a:pPr marL="457200" indent="-45720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                          огурец, киви, гранат, абрикос?</a:t>
            </a:r>
          </a:p>
          <a:p>
            <a:pPr marL="457200" indent="-457200">
              <a:buAutoNum type="arabicPeriod" startAt="4"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Что приготовить из яблока, сливы, вишни?</a:t>
            </a:r>
          </a:p>
          <a:p>
            <a:pPr marL="457200" indent="-457200">
              <a:buAutoNum type="arabicPeriod" startAt="4"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Назови соки из лимона, из апельсина, из яблока, из сливы.</a:t>
            </a:r>
          </a:p>
          <a:p>
            <a:pPr marL="342900" indent="-342900">
              <a:buAutoNum type="arabicPeriod"/>
            </a:pPr>
            <a:endParaRPr lang="ru-RU" dirty="0" smtClean="0"/>
          </a:p>
          <a:p>
            <a:pPr marL="342900" indent="-342900">
              <a:buAutoNum type="arabicPeriod"/>
            </a:pPr>
            <a:endParaRPr lang="ru-RU" dirty="0"/>
          </a:p>
        </p:txBody>
      </p:sp>
    </p:spTree>
  </p:cSld>
  <p:clrMapOvr>
    <a:masterClrMapping/>
  </p:clrMapOvr>
  <p:transition spd="slow">
    <p:split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40000"/>
            <a:lumOff val="60000"/>
            <a:alpha val="5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1371600" y="76200"/>
            <a:ext cx="2387833" cy="707886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ru-RU" sz="4000" b="1" cap="all" dirty="0" smtClean="0">
                <a:ln/>
                <a:solidFill>
                  <a:schemeClr val="accent2">
                    <a:lumMod val="75000"/>
                  </a:schemeClr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Задачи</a:t>
            </a:r>
            <a:r>
              <a:rPr lang="ru-RU" sz="4000" b="1" cap="all" dirty="0" smtClean="0">
                <a:ln/>
                <a:solidFill>
                  <a:schemeClr val="accent2">
                    <a:lumMod val="75000"/>
                  </a:schemeClr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:</a:t>
            </a:r>
            <a:endParaRPr lang="ru-RU" sz="4000" b="1" cap="all" dirty="0">
              <a:ln/>
              <a:solidFill>
                <a:schemeClr val="accent2">
                  <a:lumMod val="75000"/>
                </a:schemeClr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52400" y="1219200"/>
            <a:ext cx="85344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Расширить и закрепить представления ребёнка о фруктах, о сборе урожая, о заготовке фруктов на зиму.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Ввести в активный словарь ребёнка:</a:t>
            </a:r>
          </a:p>
          <a:p>
            <a:r>
              <a:rPr lang="ru-RU" sz="2400" u="sng" dirty="0" smtClean="0">
                <a:latin typeface="Times New Roman" pitchFamily="18" charset="0"/>
                <a:cs typeface="Times New Roman" pitchFamily="18" charset="0"/>
              </a:rPr>
              <a:t>Существительные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: названия фруктов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айва, авокадо, гранат, хурма, киви и т. д.), джем, повидло, варенье, косточка, кожура. .</a:t>
            </a:r>
          </a:p>
          <a:p>
            <a:r>
              <a:rPr lang="ru-RU" sz="2400" u="sng" dirty="0" smtClean="0">
                <a:latin typeface="Times New Roman" pitchFamily="18" charset="0"/>
                <a:cs typeface="Times New Roman" pitchFamily="18" charset="0"/>
              </a:rPr>
              <a:t>Глаголы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: расти, наливаться, поливать, созревать, зреть, заготавливать, срывать.</a:t>
            </a:r>
          </a:p>
          <a:p>
            <a:r>
              <a:rPr lang="ru-RU" sz="2400" u="sng" dirty="0" smtClean="0">
                <a:latin typeface="Times New Roman" pitchFamily="18" charset="0"/>
                <a:cs typeface="Times New Roman" pitchFamily="18" charset="0"/>
              </a:rPr>
              <a:t>Прилагательные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: сочный, наливное, румяное, сладкое, хрустящее, фруктовый, спелый, вишнёвый (джем), персиковое (варенье), лимонный, абрикосовый (сок).</a:t>
            </a:r>
          </a:p>
        </p:txBody>
      </p: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40000"/>
            <a:lumOff val="60000"/>
            <a:alpha val="6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52400" y="152400"/>
            <a:ext cx="8388900" cy="707886"/>
          </a:xfrm>
          <a:prstGeom prst="rect">
            <a:avLst/>
          </a:prstGeom>
          <a:ln>
            <a:solidFill>
              <a:schemeClr val="accent2">
                <a:lumMod val="40000"/>
                <a:lumOff val="60000"/>
              </a:schemeClr>
            </a:solidFill>
          </a:ln>
        </p:spPr>
        <p:txBody>
          <a:bodyPr wrap="none">
            <a:spAutoFit/>
          </a:bodyPr>
          <a:lstStyle/>
          <a:p>
            <a:r>
              <a:rPr lang="ru-RU" sz="40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Рекомендации родителям:</a:t>
            </a:r>
            <a:endParaRPr lang="ru-RU" sz="40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04800" y="1166843"/>
            <a:ext cx="86868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      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52400" y="1143000"/>
            <a:ext cx="8382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Покажите ребёнку в магазине (или на иллюстрациях)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различные фрукты: гранат, киви, лимон, ананас, хурму и др.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Если у вас есть возможность, покажите ребёнку фруктовые деревья (яблоню, грушу, сливу); объясните, что фрукты растут на деревьях, а овощи на земле (в земле).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Зарисуйте с ребёнком различные фрукты. </a:t>
            </a:r>
            <a:endParaRPr 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 descr="C:\Documents and Settings\Пользователь\Рабочий стол\Рисунок2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81200" y="3505200"/>
            <a:ext cx="4572000" cy="3053592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76199" y="-19579"/>
            <a:ext cx="9220200" cy="6877580"/>
          </a:xfrm>
          <a:prstGeom prst="rect">
            <a:avLst/>
          </a:prstGeom>
          <a:noFill/>
        </p:spPr>
      </p:pic>
      <p:sp>
        <p:nvSpPr>
          <p:cNvPr id="2" name="Прямоугольник 1"/>
          <p:cNvSpPr/>
          <p:nvPr/>
        </p:nvSpPr>
        <p:spPr>
          <a:xfrm>
            <a:off x="1219200" y="152400"/>
            <a:ext cx="508043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dirty="0" smtClean="0">
                <a:solidFill>
                  <a:schemeClr val="accent4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Пальчиковая гимнастика </a:t>
            </a:r>
            <a:endParaRPr lang="ru-RU" sz="3200" dirty="0">
              <a:solidFill>
                <a:schemeClr val="accent4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81000" y="685800"/>
          <a:ext cx="7543800" cy="338328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3771900"/>
                <a:gridCol w="3771900"/>
              </a:tblGrid>
              <a:tr h="3352800">
                <a:tc>
                  <a:txBody>
                    <a:bodyPr/>
                    <a:lstStyle/>
                    <a:p>
                      <a:r>
                        <a:rPr lang="ru-RU" sz="2300" b="0" i="0" kern="120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Я люблю у бабушки на даче отдыхать,</a:t>
                      </a:r>
                    </a:p>
                    <a:p>
                      <a:r>
                        <a:rPr lang="ru-RU" sz="2300" b="0" i="0" kern="120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Фрукты прямо с дерева там могу срывать.</a:t>
                      </a:r>
                    </a:p>
                    <a:p>
                      <a:r>
                        <a:rPr lang="ru-RU" sz="2300" b="0" i="0" kern="120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Яблоки и груши, персики, гранат…</a:t>
                      </a:r>
                    </a:p>
                    <a:p>
                      <a:r>
                        <a:rPr lang="ru-RU" sz="2300" b="0" i="0" kern="120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Ах,</a:t>
                      </a:r>
                      <a:r>
                        <a:rPr lang="ru-RU" sz="2300" b="0" i="0" kern="1200" baseline="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какой чудесный у бабули сад!</a:t>
                      </a:r>
                      <a:endParaRPr lang="ru-RU" sz="2300" b="0" i="0" kern="1200" dirty="0" smtClean="0">
                        <a:solidFill>
                          <a:srgbClr val="FF00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endParaRPr lang="ru-RU" sz="2400" b="0" i="0" kern="1200" dirty="0" smtClean="0">
                        <a:solidFill>
                          <a:srgbClr val="FF00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0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Ребёнок дважды соединяет все пальцы по очереди с большим на правой руке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0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Ребёнок дважды соединяет все пальцы по очереди с большим на левой руке</a:t>
                      </a:r>
                    </a:p>
                    <a:p>
                      <a:r>
                        <a:rPr lang="ru-RU" b="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Последовательно соединяет все пальцы с большим на правой руке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0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Ребёнок дважды соединяет все пальцы по очереди с большим на левой руке</a:t>
                      </a:r>
                    </a:p>
                    <a:p>
                      <a:endParaRPr lang="ru-RU" b="0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28600" y="4114800"/>
            <a:ext cx="8305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Выложи из палочек ведро, в которое бабушка собирает фрукты в саду. (по образцу)</a:t>
            </a:r>
            <a:endParaRPr lang="ru-RU" sz="2400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" name="Picture 2" descr="C:\Documents and Settings\Пользователь\Рабочий стол\Безымянный.png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638832" y="4383462"/>
            <a:ext cx="2615739" cy="2412000"/>
          </a:xfrm>
          <a:prstGeom prst="rect">
            <a:avLst/>
          </a:prstGeom>
          <a:noFill/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flipH="1">
            <a:off x="7467600" y="4419600"/>
            <a:ext cx="1339917" cy="19888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FF758FF3-41B5-4BD8-8E61-C0574CC3C2C7}" type="datetime1">
              <a:rPr lang="ru-RU" smtClean="0"/>
              <a:pPr>
                <a:defRPr/>
              </a:pPr>
              <a:t>15.10.2013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http://aida.ucoz.ru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7EED987-281C-4DC8-A28B-D4541B78B9F4}" type="slidenum">
              <a:rPr lang="ru-RU" smtClean="0"/>
              <a:pPr>
                <a:defRPr/>
              </a:pPr>
              <a:t>5</a:t>
            </a:fld>
            <a:endParaRPr lang="ru-RU"/>
          </a:p>
        </p:txBody>
      </p:sp>
      <p:pic>
        <p:nvPicPr>
          <p:cNvPr id="1026" name="Picture 2" descr="H:\Локальный диск\fony\Фоны для презентаций3\97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-1" y="0"/>
            <a:ext cx="9144000" cy="6878151"/>
          </a:xfrm>
          <a:prstGeom prst="rect">
            <a:avLst/>
          </a:prstGeom>
          <a:noFill/>
        </p:spPr>
      </p:pic>
      <p:sp>
        <p:nvSpPr>
          <p:cNvPr id="6" name="Прямоугольник 5"/>
          <p:cNvSpPr/>
          <p:nvPr/>
        </p:nvSpPr>
        <p:spPr>
          <a:xfrm>
            <a:off x="2195736" y="260648"/>
            <a:ext cx="47884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ru-RU" sz="3600" b="1" i="1" dirty="0" smtClean="0">
                <a:ln w="1905"/>
                <a:solidFill>
                  <a:schemeClr val="accent2">
                    <a:lumMod val="50000"/>
                  </a:schemeClr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  <a:cs typeface="Times New Roman" pitchFamily="18" charset="0"/>
              </a:rPr>
              <a:t>Игры и упражнения</a:t>
            </a:r>
            <a:endParaRPr lang="ru-RU" sz="3600" b="1" dirty="0" smtClean="0">
              <a:ln w="1905"/>
              <a:solidFill>
                <a:schemeClr val="accent2">
                  <a:lumMod val="50000"/>
                </a:schemeClr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95536" y="1412776"/>
            <a:ext cx="2487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83568" y="4725144"/>
            <a:ext cx="1980029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i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</a:t>
            </a:r>
            <a:endParaRPr lang="ru-RU" sz="2600" b="1" i="1" dirty="0" smtClean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09600" y="914400"/>
            <a:ext cx="8001000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Один – много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Яблоко – яблоки – много яблок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Банан –                                        апельсин – 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Груша –                                        персик – 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Слива –                                        лимон – </a:t>
            </a:r>
            <a:endParaRPr 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457200" y="2895600"/>
            <a:ext cx="820891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600" b="1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Упражнение: «Узнай фрукты на вкус, по запаху, на ощупь»</a:t>
            </a:r>
          </a:p>
          <a:p>
            <a:endParaRPr lang="ru-RU" b="1" i="1" dirty="0" smtClean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endParaRPr lang="ru-RU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533400" y="3733800"/>
            <a:ext cx="748883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31800">
              <a:tabLst>
                <a:tab pos="327025" algn="l"/>
                <a:tab pos="630238" algn="l"/>
              </a:tabLst>
            </a:pPr>
            <a:r>
              <a:rPr lang="ru-RU" sz="2200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Закройте 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глаза ребенку и предложите попробовать </a:t>
            </a:r>
            <a:r>
              <a:rPr lang="ru-RU" sz="2200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фрукт 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на вкус, потрогать его, узнать и назвать.</a:t>
            </a:r>
            <a:endParaRPr kumimoji="0" lang="ru-RU" sz="2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3" name="Рисунок 181" descr="1232438878_apple_1 (1).jp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 flipH="1">
            <a:off x="7375898" y="4572000"/>
            <a:ext cx="1234701" cy="17660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Прямоугольник 23"/>
          <p:cNvSpPr/>
          <p:nvPr/>
        </p:nvSpPr>
        <p:spPr>
          <a:xfrm>
            <a:off x="609600" y="4572000"/>
            <a:ext cx="7128792" cy="20928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600" b="1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Назови ласково: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яблоко – яблочко                      банан – ….                   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апельсин – …                            ананас – ….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лимон – </a:t>
            </a: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…                      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        мандарин</a:t>
            </a: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 – …</a:t>
            </a:r>
          </a:p>
          <a:p>
            <a:endParaRPr lang="ru-RU" sz="2600" dirty="0"/>
          </a:p>
        </p:txBody>
      </p:sp>
      <p:pic>
        <p:nvPicPr>
          <p:cNvPr id="5124" name="Picture 4" descr="C:\Documents and Settings\Пользователь\Рабочий стол\Рисунок4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81800" y="1066800"/>
            <a:ext cx="1257300" cy="1257300"/>
          </a:xfrm>
          <a:prstGeom prst="rect">
            <a:avLst/>
          </a:prstGeom>
          <a:noFill/>
        </p:spPr>
      </p:pic>
    </p:spTree>
  </p:cSld>
  <p:clrMapOvr>
    <a:masterClrMapping/>
  </p:clrMapOvr>
  <p:transition spd="med">
    <p:wheel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77581"/>
          </a:xfrm>
          <a:prstGeom prst="rect">
            <a:avLst/>
          </a:prstGeom>
          <a:noFill/>
        </p:spPr>
      </p:pic>
      <p:sp>
        <p:nvSpPr>
          <p:cNvPr id="4" name="TextBox 3"/>
          <p:cNvSpPr txBox="1"/>
          <p:nvPr/>
        </p:nvSpPr>
        <p:spPr>
          <a:xfrm>
            <a:off x="2362200" y="381000"/>
            <a:ext cx="3049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Игра «Хлопушки»</a:t>
            </a:r>
            <a:endParaRPr lang="ru-RU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0" y="914400"/>
            <a:ext cx="70090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Ребёнок учится прохлопывать слова, разделяя их на слоги </a:t>
            </a:r>
          </a:p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по количеству гласных звуков, голосом выделяя ударный слог.</a:t>
            </a:r>
            <a:endParaRPr lang="ru-RU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13661" y="1752600"/>
            <a:ext cx="854278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err="1" smtClean="0">
                <a:latin typeface="Times New Roman" pitchFamily="18" charset="0"/>
                <a:cs typeface="Times New Roman" pitchFamily="18" charset="0"/>
              </a:rPr>
              <a:t>Гру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ша,  </a:t>
            </a:r>
            <a:r>
              <a:rPr lang="ru-RU" sz="2800" b="1" dirty="0" err="1" smtClean="0">
                <a:latin typeface="Times New Roman" pitchFamily="18" charset="0"/>
                <a:cs typeface="Times New Roman" pitchFamily="18" charset="0"/>
              </a:rPr>
              <a:t>сли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ва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,  ли – </a:t>
            </a:r>
            <a:r>
              <a:rPr lang="ru-RU" sz="2800" b="1" dirty="0" err="1" smtClean="0">
                <a:latin typeface="Times New Roman" pitchFamily="18" charset="0"/>
                <a:cs typeface="Times New Roman" pitchFamily="18" charset="0"/>
              </a:rPr>
              <a:t>мон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, пер –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сик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аб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ри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кос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,</a:t>
            </a:r>
          </a:p>
          <a:p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а –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пель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2800" b="1" dirty="0" err="1" smtClean="0">
                <a:latin typeface="Times New Roman" pitchFamily="18" charset="0"/>
                <a:cs typeface="Times New Roman" pitchFamily="18" charset="0"/>
              </a:rPr>
              <a:t>син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ман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да –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800" b="1" dirty="0" err="1" smtClean="0">
                <a:latin typeface="Times New Roman" pitchFamily="18" charset="0"/>
                <a:cs typeface="Times New Roman" pitchFamily="18" charset="0"/>
              </a:rPr>
              <a:t>рин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2800" b="1" dirty="0" err="1" smtClean="0">
                <a:latin typeface="Times New Roman" pitchFamily="18" charset="0"/>
                <a:cs typeface="Times New Roman" pitchFamily="18" charset="0"/>
              </a:rPr>
              <a:t>яб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2800" dirty="0" err="1" smtClean="0">
                <a:latin typeface="Times New Roman" pitchFamily="18" charset="0"/>
                <a:cs typeface="Times New Roman" pitchFamily="18" charset="0"/>
              </a:rPr>
              <a:t>ло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– ко.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</a:t>
            </a:r>
            <a:endParaRPr lang="ru-RU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86000" y="2819400"/>
            <a:ext cx="41277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«Слова – родственники»</a:t>
            </a:r>
            <a:endParaRPr lang="ru-RU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3429000"/>
            <a:ext cx="8592289" cy="17851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Задавайте ребёнку наводящие вопросы: 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Где растут фрукты? (</a:t>
            </a:r>
            <a:r>
              <a:rPr lang="ru-RU" sz="2400" b="1" dirty="0" smtClean="0">
                <a:latin typeface="Times New Roman" pitchFamily="18" charset="0"/>
                <a:cs typeface="Times New Roman" pitchFamily="18" charset="0"/>
              </a:rPr>
              <a:t>В саду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) Кто ухаживает за садом? (</a:t>
            </a:r>
            <a:r>
              <a:rPr lang="ru-RU" sz="2400" b="1" dirty="0" smtClean="0">
                <a:latin typeface="Times New Roman" pitchFamily="18" charset="0"/>
                <a:cs typeface="Times New Roman" pitchFamily="18" charset="0"/>
              </a:rPr>
              <a:t>садовод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Как называются растения, которые растут в саду? (</a:t>
            </a:r>
            <a:r>
              <a:rPr lang="ru-RU" sz="2400" b="1" dirty="0" smtClean="0">
                <a:latin typeface="Times New Roman" pitchFamily="18" charset="0"/>
                <a:cs typeface="Times New Roman" pitchFamily="18" charset="0"/>
              </a:rPr>
              <a:t>садовые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Назови, какие слова – родственники мы с тобой произнесли.</a:t>
            </a:r>
          </a:p>
          <a:p>
            <a:endParaRPr lang="ru-RU" dirty="0"/>
          </a:p>
        </p:txBody>
      </p:sp>
    </p:spTree>
  </p:cSld>
  <p:clrMapOvr>
    <a:masterClrMapping/>
  </p:clrMapOvr>
  <p:transition spd="slow">
    <p:pull dir="ld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6">
                <a:lumMod val="40000"/>
                <a:lumOff val="60000"/>
                <a:alpha val="65000"/>
              </a:schemeClr>
            </a:gs>
            <a:gs pos="50000">
              <a:schemeClr val="accent2">
                <a:lumMod val="40000"/>
                <a:lumOff val="60000"/>
                <a:alpha val="63000"/>
              </a:schemeClr>
            </a:gs>
            <a:gs pos="100000">
              <a:schemeClr val="accent2">
                <a:lumMod val="60000"/>
                <a:lumOff val="40000"/>
                <a:alpha val="70000"/>
              </a:schemeClr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1524000" y="0"/>
            <a:ext cx="526458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Игра «Найди различия»</a:t>
            </a:r>
          </a:p>
          <a:p>
            <a:endParaRPr lang="ru-RU" sz="3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" y="4648200"/>
            <a:ext cx="1339917" cy="19888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4" name="Picture 2" descr="C:\Documents and Settings\Пользователь\Рабочий стол\Рисунок3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76400" y="838200"/>
            <a:ext cx="5715000" cy="5126788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diamond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-19580"/>
            <a:ext cx="9144001" cy="687757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>
            <a:off x="1547664" y="332656"/>
            <a:ext cx="47068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Выучите</a:t>
            </a:r>
            <a:r>
              <a:rPr lang="ru-RU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с </a:t>
            </a:r>
            <a:r>
              <a:rPr lang="ru-RU" sz="2800" b="1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ребенком</a:t>
            </a:r>
            <a:r>
              <a:rPr lang="ru-RU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800" b="1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диалог</a:t>
            </a:r>
            <a:r>
              <a:rPr lang="ru-RU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:</a:t>
            </a:r>
            <a:endParaRPr lang="ru-RU" sz="28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28600" y="990600"/>
            <a:ext cx="5844036" cy="55399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АБРИКОС И ДРУГИЕ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Сказала мама: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Апельсин!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Нет, абрикос! — 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Воскликнул сын.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Арбуз! — Раздался папин бас. 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 дочь вздохнула: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Ананас... </a:t>
            </a:r>
          </a:p>
          <a:p>
            <a:pPr lvl="0"/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Арбуз. Ананас. Апельсин. Абрикос.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А что же вкусней? Очень трудный вопрос. 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Есть лёгкий ответ:</a:t>
            </a:r>
          </a:p>
          <a:p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—	На вкус и цвет</a:t>
            </a:r>
            <a:br>
              <a:rPr lang="ru-RU" sz="2400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Товарищей нет!</a:t>
            </a:r>
          </a:p>
          <a:p>
            <a:r>
              <a:rPr lang="ru-RU" sz="2400" i="1" dirty="0" smtClean="0"/>
              <a:t>Б. </a:t>
            </a:r>
            <a:r>
              <a:rPr lang="ru-RU" sz="2400" i="1" dirty="0" err="1" smtClean="0"/>
              <a:t>Заходер</a:t>
            </a:r>
            <a:endParaRPr lang="ru-RU" sz="2400" dirty="0" smtClean="0"/>
          </a:p>
          <a:p>
            <a:endParaRPr lang="ru-RU" dirty="0"/>
          </a:p>
        </p:txBody>
      </p:sp>
      <p:pic>
        <p:nvPicPr>
          <p:cNvPr id="7" name="Picture 10" descr="http://t1.gstatic.com/images?q=tbn:ANd9GcR9NfpJyGCxbz6dNdHQ0yweFV_487DcnEDsUCslHA2O05_oIdj54g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029200" y="1447800"/>
            <a:ext cx="533400" cy="37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10" descr="http://t1.gstatic.com/images?q=tbn:ANd9GcR9NfpJyGCxbz6dNdHQ0yweFV_487DcnEDsUCslHA2O05_oIdj54g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934200" y="4876800"/>
            <a:ext cx="533400" cy="37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>
    <p:diamond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40000"/>
            <a:lumOff val="60000"/>
            <a:alpha val="9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Documents and Settings\Пользователь\Рабочий стол\Рисунок5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" y="-19580"/>
            <a:ext cx="9144001" cy="687757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>
            <a:off x="0" y="0"/>
            <a:ext cx="67279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Прочитайте ребёнку рассказ, задайте вопросы, предложите </a:t>
            </a:r>
          </a:p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пересказать текст.</a:t>
            </a:r>
            <a:endParaRPr lang="ru-RU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685800"/>
            <a:ext cx="9144000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                                            </a:t>
            </a:r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ХИТРОЕ </a:t>
            </a:r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ЯБЛОКО</a:t>
            </a:r>
          </a:p>
          <a:p>
            <a:r>
              <a:rPr lang="en-US" sz="2000" i="1" dirty="0" smtClean="0"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Петя нарисовал яблоко. Оно получилось такое красивое, что не выдержало и выкатилось из альбома, как настоящее! Петя взял яблоко и отнёс его маме.</a:t>
            </a:r>
            <a:r>
              <a:rPr lang="en-US" sz="2000" i="1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На следующий день он опять нарисовал красивое красное яблоко. И опять оно выкатилось из альбома. Он взял и подарил его папе.</a:t>
            </a:r>
          </a:p>
          <a:p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На третий день Петя нарисовал большое-пребольшое яблоко: один бок у него был ярко-красный, другой — ярко-жёлтый, а на маленьком черенке — зелёный листок. Яблоко скатилось со странички и упало Пете на коленки. Петя откусил яблоко; оно оказалось таким вкусным, что он тут же пожалел:</a:t>
            </a:r>
          </a:p>
          <a:p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— Зря я отдал два яблока папе и маме. Лучше бы сам их съел. Теперь только для себя рисовать буду.</a:t>
            </a:r>
          </a:p>
          <a:p>
            <a:r>
              <a:rPr lang="ru-RU" sz="2000" i="1" dirty="0" smtClean="0">
                <a:latin typeface="Times New Roman" pitchFamily="18" charset="0"/>
                <a:cs typeface="Times New Roman" pitchFamily="18" charset="0"/>
              </a:rPr>
              <a:t>Только он это сказал, как яблоко тут же выпало из его рук и вкатилось обратно в альбом. Теперь оно стало нарисованным, только один бок у него был надкусан.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47244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i="1" dirty="0" smtClean="0">
                <a:latin typeface="Times New Roman" pitchFamily="18" charset="0"/>
                <a:cs typeface="Times New Roman" pitchFamily="18" charset="0"/>
              </a:rPr>
              <a:t>Вопросы:</a:t>
            </a:r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Что нарисовал Петя?</a:t>
            </a:r>
          </a:p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Почему яблоко выкатилось из альбома?</a:t>
            </a:r>
          </a:p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Кому Петя отдал первое яблоко? А второе?</a:t>
            </a:r>
          </a:p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Что случилось на третий день?</a:t>
            </a:r>
          </a:p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чём пожалел Петя?</a:t>
            </a:r>
          </a:p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Почему яблоко снова стало нарисованным?</a:t>
            </a:r>
          </a:p>
          <a:p>
            <a:endParaRPr lang="ru-RU" dirty="0"/>
          </a:p>
        </p:txBody>
      </p:sp>
    </p:spTree>
  </p:cSld>
  <p:clrMapOvr>
    <a:masterClrMapping/>
  </p:clrMapOvr>
  <p:transition spd="slow">
    <p:diamond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  <a:ln w="38100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100000" t="-60000" r="100000" b="20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198</TotalTime>
  <Words>972</Words>
  <Application>Microsoft Office PowerPoint</Application>
  <PresentationFormat>Экран (4:3)</PresentationFormat>
  <Paragraphs>116</Paragraphs>
  <Slides>18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18</vt:i4>
      </vt:variant>
    </vt:vector>
  </HeadingPairs>
  <TitlesOfParts>
    <vt:vector size="19" baseType="lpstr">
      <vt:lpstr>Office Theme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cp:lastModifiedBy>Пользователь</cp:lastModifiedBy>
  <cp:revision>31</cp:revision>
  <dcterms:modified xsi:type="dcterms:W3CDTF">2013-10-15T18:06:49Z</dcterms:modified>
</cp:coreProperties>
</file>