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6" r:id="rId3"/>
    <p:sldId id="257" r:id="rId4"/>
    <p:sldId id="258" r:id="rId5"/>
    <p:sldId id="267" r:id="rId6"/>
    <p:sldId id="259" r:id="rId7"/>
    <p:sldId id="260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62" r:id="rId18"/>
    <p:sldId id="263" r:id="rId19"/>
    <p:sldId id="264" r:id="rId20"/>
    <p:sldId id="265" r:id="rId21"/>
    <p:sldId id="266" r:id="rId22"/>
    <p:sldId id="2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39" autoAdjust="0"/>
  </p:normalViewPr>
  <p:slideViewPr>
    <p:cSldViewPr>
      <p:cViewPr>
        <p:scale>
          <a:sx n="112" d="100"/>
          <a:sy n="112" d="100"/>
        </p:scale>
        <p:origin x="-5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529-8A95-4522-8866-3CD05175C4E8}" type="datetimeFigureOut">
              <a:rPr lang="ru-RU" smtClean="0"/>
              <a:t>16.06.2013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0B8-98CB-4AA5-9861-4123C17742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529-8A95-4522-8866-3CD05175C4E8}" type="datetimeFigureOut">
              <a:rPr lang="ru-RU" smtClean="0"/>
              <a:t>16.06.2013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0B8-98CB-4AA5-9861-4123C17742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529-8A95-4522-8866-3CD05175C4E8}" type="datetimeFigureOut">
              <a:rPr lang="ru-RU" smtClean="0"/>
              <a:t>16.06.2013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0B8-98CB-4AA5-9861-4123C17742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529-8A95-4522-8866-3CD05175C4E8}" type="datetimeFigureOut">
              <a:rPr lang="ru-RU" smtClean="0"/>
              <a:t>16.06.2013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0B8-98CB-4AA5-9861-4123C17742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529-8A95-4522-8866-3CD05175C4E8}" type="datetimeFigureOut">
              <a:rPr lang="ru-RU" smtClean="0"/>
              <a:t>16.06.2013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0B8-98CB-4AA5-9861-4123C17742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529-8A95-4522-8866-3CD05175C4E8}" type="datetimeFigureOut">
              <a:rPr lang="ru-RU" smtClean="0"/>
              <a:t>16.06.2013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0B8-98CB-4AA5-9861-4123C17742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529-8A95-4522-8866-3CD05175C4E8}" type="datetimeFigureOut">
              <a:rPr lang="ru-RU" smtClean="0"/>
              <a:t>16.06.2013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0B8-98CB-4AA5-9861-4123C17742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529-8A95-4522-8866-3CD05175C4E8}" type="datetimeFigureOut">
              <a:rPr lang="ru-RU" smtClean="0"/>
              <a:t>16.06.2013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0B8-98CB-4AA5-9861-4123C17742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529-8A95-4522-8866-3CD05175C4E8}" type="datetimeFigureOut">
              <a:rPr lang="ru-RU" smtClean="0"/>
              <a:t>16.06.2013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0B8-98CB-4AA5-9861-4123C17742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529-8A95-4522-8866-3CD05175C4E8}" type="datetimeFigureOut">
              <a:rPr lang="ru-RU" smtClean="0"/>
              <a:t>16.06.2013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0B8-98CB-4AA5-9861-4123C17742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529-8A95-4522-8866-3CD05175C4E8}" type="datetimeFigureOut">
              <a:rPr lang="ru-RU" smtClean="0"/>
              <a:t>16.06.2013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60B8-98CB-4AA5-9861-4123C17742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B88529-8A95-4522-8866-3CD05175C4E8}" type="datetimeFigureOut">
              <a:rPr lang="ru-RU" smtClean="0"/>
              <a:t>16.06.2013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A160B8-98CB-4AA5-9861-4123C17742E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512511" cy="1143000"/>
          </a:xfrm>
        </p:spPr>
        <p:txBody>
          <a:bodyPr/>
          <a:lstStyle/>
          <a:p>
            <a:r>
              <a:rPr lang="ru-RU" sz="2000" dirty="0" smtClean="0"/>
              <a:t>Автор-составитель: воспитатель Карпова Н.В.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1268758"/>
            <a:ext cx="6048673" cy="5184577"/>
          </a:xfrm>
        </p:spPr>
      </p:pic>
    </p:spTree>
    <p:extLst>
      <p:ext uri="{BB962C8B-B14F-4D97-AF65-F5344CB8AC3E}">
        <p14:creationId xmlns:p14="http://schemas.microsoft.com/office/powerpoint/2010/main" val="9972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400800" cy="4206240"/>
          </a:xfrm>
        </p:spPr>
        <p:txBody>
          <a:bodyPr>
            <a:normAutofit fontScale="55000" lnSpcReduction="20000"/>
          </a:bodyPr>
          <a:lstStyle/>
          <a:p>
            <a:r>
              <a:rPr lang="ru-RU" sz="2000" dirty="0" smtClean="0"/>
              <a:t>И мудрая Сова начала свой рассказ:</a:t>
            </a:r>
          </a:p>
          <a:p>
            <a:endParaRPr lang="ru-RU" sz="2000" dirty="0" smtClean="0"/>
          </a:p>
          <a:p>
            <a:r>
              <a:rPr lang="ru-RU" dirty="0"/>
              <a:t>По трассам, улицам, проулкам</a:t>
            </a:r>
          </a:p>
          <a:p>
            <a:r>
              <a:rPr lang="ru-RU" dirty="0"/>
              <a:t>Машины едут взад-вперед.</a:t>
            </a:r>
          </a:p>
          <a:p>
            <a:r>
              <a:rPr lang="ru-RU" dirty="0"/>
              <a:t>А ты выходишь на прогулку,</a:t>
            </a:r>
          </a:p>
          <a:p>
            <a:r>
              <a:rPr lang="ru-RU" dirty="0"/>
              <a:t>Теперь, мой друг, ты пешеход!</a:t>
            </a:r>
          </a:p>
          <a:p>
            <a:endParaRPr lang="ru-RU" dirty="0"/>
          </a:p>
          <a:p>
            <a:r>
              <a:rPr lang="ru-RU" dirty="0"/>
              <a:t>Машины едут –</a:t>
            </a:r>
          </a:p>
          <a:p>
            <a:r>
              <a:rPr lang="ru-RU" dirty="0"/>
              <a:t>За рулем водители сидят,</a:t>
            </a:r>
          </a:p>
          <a:p>
            <a:r>
              <a:rPr lang="ru-RU" dirty="0"/>
              <a:t>И на дорогу сквозь стекло</a:t>
            </a:r>
          </a:p>
          <a:p>
            <a:r>
              <a:rPr lang="ru-RU" dirty="0"/>
              <a:t>Внимательно глядят.</a:t>
            </a:r>
          </a:p>
          <a:p>
            <a:endParaRPr lang="ru-RU" dirty="0"/>
          </a:p>
          <a:p>
            <a:r>
              <a:rPr lang="ru-RU" dirty="0"/>
              <a:t>Должны друг друга уважать</a:t>
            </a:r>
          </a:p>
          <a:p>
            <a:r>
              <a:rPr lang="ru-RU" dirty="0"/>
              <a:t>Водитель с пешеходом!</a:t>
            </a:r>
          </a:p>
          <a:p>
            <a:r>
              <a:rPr lang="ru-RU" dirty="0"/>
              <a:t>Друг другу не должны мешать –</a:t>
            </a:r>
          </a:p>
          <a:p>
            <a:r>
              <a:rPr lang="ru-RU" dirty="0"/>
              <a:t>Быть вежливым «народом»!</a:t>
            </a:r>
          </a:p>
          <a:p>
            <a:endParaRPr lang="ru-RU" dirty="0"/>
          </a:p>
          <a:p>
            <a:r>
              <a:rPr lang="ru-RU" dirty="0"/>
              <a:t>Не быть помехой для движения</a:t>
            </a:r>
          </a:p>
          <a:p>
            <a:r>
              <a:rPr lang="ru-RU" dirty="0"/>
              <a:t>Помогут правила такого поведения: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20688"/>
            <a:ext cx="3744416" cy="33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738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1. Ходить по улице малыш</a:t>
            </a:r>
          </a:p>
          <a:p>
            <a:r>
              <a:rPr lang="ru-RU" dirty="0"/>
              <a:t>Не должен в одиночку,</a:t>
            </a:r>
          </a:p>
          <a:p>
            <a:r>
              <a:rPr lang="ru-RU" dirty="0"/>
              <a:t>Идешь, бежишь или стоишь –</a:t>
            </a:r>
          </a:p>
          <a:p>
            <a:r>
              <a:rPr lang="ru-RU" dirty="0"/>
              <a:t>Всегда ты за руку держись!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36912"/>
            <a:ext cx="493662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9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2. Гуляй всегда ты во дворе –</a:t>
            </a:r>
          </a:p>
          <a:p>
            <a:r>
              <a:rPr lang="ru-RU" dirty="0"/>
              <a:t>Не бегай на дорогу!</a:t>
            </a:r>
          </a:p>
          <a:p>
            <a:r>
              <a:rPr lang="ru-RU" dirty="0"/>
              <a:t>Площадки есть - там детворе</a:t>
            </a:r>
          </a:p>
          <a:p>
            <a:r>
              <a:rPr lang="ru-RU" dirty="0"/>
              <a:t>Для игр места много.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485162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Бывают иногда</a:t>
            </a:r>
          </a:p>
          <a:p>
            <a:r>
              <a:rPr lang="ru-RU" dirty="0"/>
              <a:t>   Дороги небольшие</a:t>
            </a:r>
          </a:p>
          <a:p>
            <a:r>
              <a:rPr lang="ru-RU" dirty="0"/>
              <a:t>   Где перехода нет,</a:t>
            </a:r>
          </a:p>
          <a:p>
            <a:r>
              <a:rPr lang="ru-RU" dirty="0"/>
              <a:t>   А вы пройти решили.</a:t>
            </a:r>
          </a:p>
          <a:p>
            <a:endParaRPr lang="ru-RU" dirty="0"/>
          </a:p>
          <a:p>
            <a:r>
              <a:rPr lang="ru-RU" dirty="0"/>
              <a:t>   Смотри сначала влево,</a:t>
            </a:r>
          </a:p>
          <a:p>
            <a:r>
              <a:rPr lang="ru-RU" dirty="0"/>
              <a:t>   На право  посмотри.</a:t>
            </a:r>
          </a:p>
          <a:p>
            <a:r>
              <a:rPr lang="ru-RU" dirty="0"/>
              <a:t>   Машины нету рядом?</a:t>
            </a:r>
          </a:p>
          <a:p>
            <a:r>
              <a:rPr lang="ru-RU" dirty="0"/>
              <a:t>   Теперь переходи.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364179" cy="32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4624"/>
            <a:ext cx="6400800" cy="416161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1800" dirty="0"/>
              <a:t>Иногда у остановок перехода нет</a:t>
            </a:r>
          </a:p>
          <a:p>
            <a:r>
              <a:rPr lang="ru-RU" sz="1800" dirty="0"/>
              <a:t>  Надо перейти дорогу?</a:t>
            </a:r>
          </a:p>
          <a:p>
            <a:r>
              <a:rPr lang="ru-RU" sz="1800" dirty="0"/>
              <a:t>  Знай один секрет:</a:t>
            </a:r>
          </a:p>
          <a:p>
            <a:endParaRPr lang="ru-RU" sz="1800" dirty="0"/>
          </a:p>
          <a:p>
            <a:r>
              <a:rPr lang="ru-RU" sz="1800" dirty="0"/>
              <a:t>  Из автобуса ты вышел</a:t>
            </a:r>
          </a:p>
          <a:p>
            <a:r>
              <a:rPr lang="ru-RU" sz="1800" dirty="0"/>
              <a:t>  Сзади обходи,</a:t>
            </a:r>
          </a:p>
          <a:p>
            <a:r>
              <a:rPr lang="ru-RU" sz="1800" dirty="0"/>
              <a:t>  Если хочешь ты дорогу</a:t>
            </a:r>
          </a:p>
          <a:p>
            <a:r>
              <a:rPr lang="ru-RU" sz="1800" dirty="0"/>
              <a:t>  Сразу перейти.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80928"/>
            <a:ext cx="5148063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400800" cy="420624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1600" dirty="0"/>
              <a:t>Если ехал ты в  трамвае,</a:t>
            </a:r>
          </a:p>
          <a:p>
            <a:r>
              <a:rPr lang="ru-RU" sz="1600" dirty="0"/>
              <a:t>  Все наоборот -</a:t>
            </a:r>
          </a:p>
          <a:p>
            <a:r>
              <a:rPr lang="ru-RU" sz="1600" dirty="0"/>
              <a:t>  Спереди трамвай обходим,</a:t>
            </a:r>
          </a:p>
          <a:p>
            <a:r>
              <a:rPr lang="ru-RU" sz="1600" dirty="0"/>
              <a:t>  Смотрим и вперед.</a:t>
            </a:r>
          </a:p>
          <a:p>
            <a:endParaRPr lang="ru-RU" sz="1600" dirty="0"/>
          </a:p>
          <a:p>
            <a:r>
              <a:rPr lang="ru-RU" sz="1600" dirty="0"/>
              <a:t>  А вообще еще надежней -</a:t>
            </a:r>
          </a:p>
          <a:p>
            <a:r>
              <a:rPr lang="ru-RU" sz="1600" dirty="0"/>
              <a:t>  Лучше обожди,</a:t>
            </a:r>
          </a:p>
          <a:p>
            <a:r>
              <a:rPr lang="ru-RU" sz="1600" dirty="0"/>
              <a:t>  И когда отъедет транспорт,</a:t>
            </a:r>
          </a:p>
          <a:p>
            <a:r>
              <a:rPr lang="ru-RU" sz="1600" dirty="0"/>
              <a:t>  Вот тогда иди.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08920"/>
            <a:ext cx="4464496" cy="40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А теперь для вас ,детки, загадки от мудрой Совы :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0"/>
            <a:ext cx="409304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Всем знакомые полоски</a:t>
            </a:r>
          </a:p>
          <a:p>
            <a:r>
              <a:rPr lang="ru-RU" dirty="0"/>
              <a:t> Знают дети, знает взрослый,</a:t>
            </a:r>
          </a:p>
          <a:p>
            <a:r>
              <a:rPr lang="ru-RU" dirty="0"/>
              <a:t> На ту сторону ведет –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12" y="2492896"/>
            <a:ext cx="439248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3384376"/>
          </a:xfrm>
        </p:spPr>
        <p:txBody>
          <a:bodyPr/>
          <a:lstStyle/>
          <a:p>
            <a:r>
              <a:rPr lang="ru-RU" dirty="0"/>
              <a:t>У полоски перехода, </a:t>
            </a:r>
          </a:p>
          <a:p>
            <a:r>
              <a:rPr lang="ru-RU" dirty="0"/>
              <a:t> На обочине дороги </a:t>
            </a:r>
          </a:p>
          <a:p>
            <a:r>
              <a:rPr lang="ru-RU" dirty="0"/>
              <a:t> Зверь трехглазый одноногий </a:t>
            </a:r>
          </a:p>
          <a:p>
            <a:r>
              <a:rPr lang="ru-RU" dirty="0"/>
              <a:t> Неизвестной нам породы, </a:t>
            </a:r>
          </a:p>
          <a:p>
            <a:r>
              <a:rPr lang="ru-RU" dirty="0"/>
              <a:t> Разноцветными глазами </a:t>
            </a:r>
          </a:p>
          <a:p>
            <a:r>
              <a:rPr lang="ru-RU" dirty="0"/>
              <a:t> Разговаривает с нами.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34956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Добежала зебра до угла</a:t>
            </a:r>
          </a:p>
          <a:p>
            <a:r>
              <a:rPr lang="ru-RU" dirty="0"/>
              <a:t> И на мостовую прилегла.</a:t>
            </a:r>
          </a:p>
          <a:p>
            <a:r>
              <a:rPr lang="ru-RU" dirty="0"/>
              <a:t> И оставила свои полоски</a:t>
            </a:r>
          </a:p>
          <a:p>
            <a:r>
              <a:rPr lang="ru-RU" dirty="0"/>
              <a:t> Навсегда лежать на перекрестке.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3905399" cy="376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1"/>
            <a:ext cx="5637010" cy="5934664"/>
          </a:xfrm>
        </p:spPr>
        <p:txBody>
          <a:bodyPr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На сказочной поляне в густом сказочном лесу собрались все звери и птицы. Все наперебой рассказывали, как они провели день.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817581" y="6597351"/>
            <a:ext cx="7175351" cy="720080"/>
          </a:xfrm>
        </p:spPr>
        <p:txBody>
          <a:bodyPr/>
          <a:lstStyle/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481"/>
            <a:ext cx="4464496" cy="441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485">
        <p:circle/>
      </p:transition>
    </mc:Choice>
    <mc:Fallback xmlns="">
      <p:transition spd="slow" advTm="1348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400800" cy="30689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Он и вежливый и строгий.</a:t>
            </a:r>
          </a:p>
          <a:p>
            <a:r>
              <a:rPr lang="ru-RU" dirty="0"/>
              <a:t> Он известен на весь мир.</a:t>
            </a:r>
          </a:p>
          <a:p>
            <a:r>
              <a:rPr lang="ru-RU" dirty="0"/>
              <a:t> Он на улице широкой</a:t>
            </a:r>
          </a:p>
          <a:p>
            <a:r>
              <a:rPr lang="ru-RU" dirty="0"/>
              <a:t> Самый главный командир.</a:t>
            </a:r>
          </a:p>
          <a:p>
            <a:r>
              <a:rPr lang="ru-RU" dirty="0"/>
              <a:t> Чтоб тебе помочь</a:t>
            </a:r>
          </a:p>
          <a:p>
            <a:r>
              <a:rPr lang="ru-RU" dirty="0"/>
              <a:t> Путь пройти опасный.</a:t>
            </a:r>
          </a:p>
          <a:p>
            <a:r>
              <a:rPr lang="ru-RU" dirty="0"/>
              <a:t> Горят и день, и ночь</a:t>
            </a:r>
          </a:p>
          <a:p>
            <a:r>
              <a:rPr lang="ru-RU" dirty="0"/>
              <a:t> Зеленый, желтый, красный.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36712"/>
            <a:ext cx="20288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Повествование закончив,</a:t>
            </a:r>
          </a:p>
          <a:p>
            <a:r>
              <a:rPr lang="ru-RU" dirty="0"/>
              <a:t>Хочу, дружок, сказать тебе:</a:t>
            </a:r>
          </a:p>
          <a:p>
            <a:r>
              <a:rPr lang="ru-RU" dirty="0"/>
              <a:t>Будь осторожен на дороге</a:t>
            </a:r>
          </a:p>
          <a:p>
            <a:r>
              <a:rPr lang="ru-RU" dirty="0"/>
              <a:t>Тогда, поверь, не быть беде.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424936" cy="6120680"/>
          </a:xfrm>
        </p:spPr>
      </p:pic>
    </p:spTree>
    <p:extLst>
      <p:ext uri="{BB962C8B-B14F-4D97-AF65-F5344CB8AC3E}">
        <p14:creationId xmlns:p14="http://schemas.microsoft.com/office/powerpoint/2010/main" val="30114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2723">
        <p14:glitter pattern="hexagon"/>
      </p:transition>
    </mc:Choice>
    <mc:Fallback xmlns="">
      <p:transition spd="slow" advTm="227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Воробей летал в город и видел чудище с тремя глазами: красным, жёлтым и зелёным. Чудище висело прямо в воздухе и постоянно кому-то подмигивало.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2896"/>
            <a:ext cx="3312368" cy="4174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49291"/>
            <a:ext cx="4211960" cy="330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8244">
        <p14:shred/>
      </p:transition>
    </mc:Choice>
    <mc:Fallback xmlns="">
      <p:transition spd="slow" advTm="182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6400800" cy="42062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Всезнайка-Ворона объяснила</a:t>
            </a:r>
            <a:r>
              <a:rPr lang="ru-RU" dirty="0"/>
              <a:t>, что это светофор, он указывает машинам, когда и куда надо </a:t>
            </a:r>
            <a:r>
              <a:rPr lang="ru-RU" dirty="0" smtClean="0"/>
              <a:t>ехать.</a:t>
            </a:r>
          </a:p>
          <a:p>
            <a:r>
              <a:rPr lang="ru-RU" dirty="0"/>
              <a:t>У любого перекрестка </a:t>
            </a:r>
          </a:p>
          <a:p>
            <a:r>
              <a:rPr lang="ru-RU" dirty="0"/>
              <a:t> Нас встречает светофор </a:t>
            </a:r>
          </a:p>
          <a:p>
            <a:r>
              <a:rPr lang="ru-RU" dirty="0"/>
              <a:t> И заводит очень просто</a:t>
            </a:r>
          </a:p>
          <a:p>
            <a:r>
              <a:rPr lang="ru-RU" dirty="0"/>
              <a:t> С пешеходом разговор:</a:t>
            </a:r>
          </a:p>
          <a:p>
            <a:r>
              <a:rPr lang="ru-RU" dirty="0"/>
              <a:t> «Свет зеленый — проходи.</a:t>
            </a:r>
          </a:p>
          <a:p>
            <a:r>
              <a:rPr lang="ru-RU" dirty="0"/>
              <a:t> Желтый — лучше подожди.</a:t>
            </a:r>
          </a:p>
          <a:p>
            <a:r>
              <a:rPr lang="ru-RU" dirty="0"/>
              <a:t> Если свет зажегся красный</a:t>
            </a:r>
          </a:p>
          <a:p>
            <a:r>
              <a:rPr lang="ru-RU" dirty="0"/>
              <a:t> Значит, двигаться опасно!</a:t>
            </a:r>
          </a:p>
          <a:p>
            <a:r>
              <a:rPr lang="ru-RU" dirty="0"/>
              <a:t> Стой!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35752"/>
            <a:ext cx="3600400" cy="41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0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948">
        <p14:doors dir="vert"/>
      </p:transition>
    </mc:Choice>
    <mc:Fallback xmlns="">
      <p:transition spd="slow" advTm="179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6120680" cy="6624736"/>
          </a:xfrm>
        </p:spPr>
      </p:pic>
    </p:spTree>
    <p:extLst>
      <p:ext uri="{BB962C8B-B14F-4D97-AF65-F5344CB8AC3E}">
        <p14:creationId xmlns:p14="http://schemas.microsoft.com/office/powerpoint/2010/main" val="10728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4624"/>
            <a:ext cx="6400800" cy="27363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Но больше всех их удивила Зебра, которая заявила, что по ней сегодня хотели ходить дети. Как это, ходить? Оказывается, очутившись в самом людном месте города, она услышала, как женщина говорила толпе малышей: «Переходим дорогу по «зебре». Наша Зебра испугалась и убежала. Так и не увидела, что дети перешли дорогу в том месте, где асфальт был разлинован белыми полосками, такими, как у зебры на всем теле.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50308"/>
            <a:ext cx="4112481" cy="30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7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6155">
        <p14:vortex dir="r"/>
      </p:transition>
    </mc:Choice>
    <mc:Fallback xmlns="">
      <p:transition spd="slow" advTm="461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6632"/>
            <a:ext cx="6400800" cy="2808312"/>
          </a:xfrm>
        </p:spPr>
        <p:txBody>
          <a:bodyPr>
            <a:normAutofit/>
          </a:bodyPr>
          <a:lstStyle/>
          <a:p>
            <a:r>
              <a:rPr lang="ru-RU" dirty="0"/>
              <a:t>Но Мудрая Сова рассказала испуганной Зебре о пешеходном переходе и правилах пересечения проезжей части дороги и </a:t>
            </a:r>
            <a:r>
              <a:rPr lang="ru-RU" dirty="0" smtClean="0"/>
              <a:t>перекрёстков; а ещё сказку о том, как появились пешеходные переходы.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4409009" cy="3316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41350">
        <p14:honeycomb/>
      </p:transition>
    </mc:Choice>
    <mc:Fallback xmlns="">
      <p:transition spd="slow" advTm="413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4624"/>
            <a:ext cx="6400800" cy="4161616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/>
              <a:t>Жила-была в Африке лошадка по имени Зебра. И гордилась она своими черно-белыми рубашками. Как-то раз вздумалось ей по миру побродить. Бродила, бродила, никто не попадался ей на пути, пока она не попала в город. Зебру поразило то, что огромное количество автомобилей мчалось по улице и не позволяло пешеходам перейти ее. </a:t>
            </a:r>
          </a:p>
          <a:p>
            <a:r>
              <a:rPr lang="ru-RU" sz="1600" dirty="0"/>
              <a:t> Подземного перехода не было. Зебре было жалко людей. Она положила свою рубашку на дорогу. Водители увидели яркие полосы и остановились. Люди с радостью стали переходить дорогу. </a:t>
            </a:r>
          </a:p>
          <a:p>
            <a:r>
              <a:rPr lang="ru-RU" sz="1600" dirty="0"/>
              <a:t> Но настала пора возвращаться в жаркую Африку. И Зебра подарила людям свою рубашку. Но рубашка была одна, а переходов много. Тогда люди на переходах стали рисовать белые полосы. Полосатый переход стали называть «зеброй» в память о своем друге. </a:t>
            </a:r>
          </a:p>
          <a:p>
            <a:r>
              <a:rPr lang="ru-RU" sz="1600" dirty="0"/>
              <a:t> Теперь пешеходы сразу видят, где переходить улицу, а водители видят издалека, что здесь может появиться пешеход.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81346"/>
            <a:ext cx="4139952" cy="29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9073008" cy="4077072"/>
          </a:xfrm>
        </p:spPr>
        <p:txBody>
          <a:bodyPr>
            <a:normAutofit/>
          </a:bodyPr>
          <a:lstStyle/>
          <a:p>
            <a:r>
              <a:rPr lang="ru-RU" sz="1400" dirty="0"/>
              <a:t>Да, многие были удивлены происходящим в городе и заинтересовались правилами, о которых рассказывала Мудрая Сова.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Тут Мама-зайчиха попросила мудрую Сову рассказать её маленькому зайчонку о правилах дорожного движения для непослушных маленьких детишек.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544616" cy="52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212</TotalTime>
  <Words>799</Words>
  <Application>Microsoft Office PowerPoint</Application>
  <PresentationFormat>Экран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Автор-составитель: воспитатель Карпова Н.В.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ira</cp:lastModifiedBy>
  <cp:revision>18</cp:revision>
  <dcterms:created xsi:type="dcterms:W3CDTF">2013-06-14T11:29:14Z</dcterms:created>
  <dcterms:modified xsi:type="dcterms:W3CDTF">2013-06-16T13:56:13Z</dcterms:modified>
</cp:coreProperties>
</file>