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6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4B21A6-792E-44C4-B087-155379D60B2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6C8515D-5651-4C93-B921-E0DF9848A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Подготовили экскурсию и провели воспитатели МБДОУ № 33 г. </a:t>
            </a:r>
            <a:r>
              <a:rPr lang="ru-RU" smtClean="0"/>
              <a:t>Тулы: </a:t>
            </a:r>
            <a:r>
              <a:rPr lang="ru-RU" dirty="0" smtClean="0"/>
              <a:t>Голикова Л.В. Шмерега Н.А.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71546"/>
            <a:ext cx="8305800" cy="142876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Путешествие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новый музей оружия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Дети имеют недостаточные знания о исторически-культурных местах родного города Тулы «Новый музей оружия».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85226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Познакомить с «Новым музеем оружия», его экспозицией</a:t>
            </a:r>
            <a:r>
              <a:rPr lang="ru-RU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Продолжать знакомить с историческими местами в городе Туле.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Дать представления о профессиях экскурсовод, оружейный мастер.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Воспитывать любовь к природе родного края.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85226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 и задачи: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15140" y="1600200"/>
            <a:ext cx="2214578" cy="44720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Мы идём   по широкой дороге, высоко поднимая ноги!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57200"/>
            <a:ext cx="8405842" cy="5429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На территории музея.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P102089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971550"/>
            <a:ext cx="6248400" cy="46863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142984"/>
            <a:ext cx="1984248" cy="41910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dirty="0" err="1" smtClean="0"/>
              <a:t>Экскур</a:t>
            </a:r>
            <a:r>
              <a:rPr lang="ru-RU" sz="3600" dirty="0" smtClean="0"/>
              <a:t>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dirty="0" err="1" smtClean="0"/>
              <a:t>совод</a:t>
            </a:r>
            <a:r>
              <a:rPr lang="ru-RU" sz="3600" dirty="0" smtClean="0"/>
              <a:t> – Кто слышал про такой народ?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5842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Сначала побывали в зале оружейных дел  мастер.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P102086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971550"/>
            <a:ext cx="6248400" cy="46863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Будем все дружить, будем родине служить.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P10208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Экскурсовод  предлагала  детям разные задания: собери герб Тулы, загадки про Левшу и др.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10208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 следующем зале ребята знакомились с природой родного края в разные времена года.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P10208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4059238" cy="3044429"/>
          </a:xfrm>
        </p:spPr>
      </p:pic>
      <p:pic>
        <p:nvPicPr>
          <p:cNvPr id="11" name="Содержимое 10" descr="медвед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928934"/>
            <a:ext cx="4059238" cy="3044429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На территории музея ребята  увидели  самоходную  пусковую  установку  </a:t>
            </a:r>
            <a:r>
              <a:rPr lang="ru-RU" sz="2800" b="1" dirty="0" smtClean="0">
                <a:solidFill>
                  <a:srgbClr val="FFFF00"/>
                </a:solidFill>
              </a:rPr>
              <a:t>2</a:t>
            </a:r>
            <a:r>
              <a:rPr lang="ru-RU" sz="2000" b="1" dirty="0" smtClean="0">
                <a:solidFill>
                  <a:srgbClr val="FFFF00"/>
                </a:solidFill>
              </a:rPr>
              <a:t>К</a:t>
            </a:r>
            <a:r>
              <a:rPr lang="ru-RU" sz="2700" b="1" dirty="0" smtClean="0">
                <a:solidFill>
                  <a:srgbClr val="FFFF00"/>
                </a:solidFill>
              </a:rPr>
              <a:t>12</a:t>
            </a:r>
            <a:r>
              <a:rPr lang="ru-RU" sz="2000" b="1" dirty="0" smtClean="0">
                <a:solidFill>
                  <a:srgbClr val="FFFF00"/>
                </a:solidFill>
              </a:rPr>
              <a:t>М</a:t>
            </a:r>
            <a:r>
              <a:rPr lang="ru-RU" sz="2700" b="1" dirty="0" smtClean="0">
                <a:solidFill>
                  <a:srgbClr val="FFFF00"/>
                </a:solidFill>
              </a:rPr>
              <a:t>1</a:t>
            </a:r>
            <a:r>
              <a:rPr lang="ru-RU" sz="2000" b="1" dirty="0" smtClean="0">
                <a:solidFill>
                  <a:srgbClr val="FFFF00"/>
                </a:solidFill>
              </a:rPr>
              <a:t> и сфотографировались  с  ней.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P10208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166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Путешествие в новый музей оружия</vt:lpstr>
      <vt:lpstr>Актуальность :</vt:lpstr>
      <vt:lpstr>Цель и задачи: </vt:lpstr>
      <vt:lpstr>На территории музея. </vt:lpstr>
      <vt:lpstr>Сначала побывали в зале оружейных дел  мастер.</vt:lpstr>
      <vt:lpstr>Будем все дружить, будем родине служить.</vt:lpstr>
      <vt:lpstr>Экскурсовод  предлагала  детям разные задания: собери герб Тулы, загадки про Левшу и др. </vt:lpstr>
      <vt:lpstr>В следующем зале ребята знакомились с природой родного края в разные времена года.</vt:lpstr>
      <vt:lpstr>На территории музея ребята  увидели  самоходную  пусковую  установку  2К12М1 и сфотографировались  с  ней. 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новый музей оружия</dc:title>
  <dc:creator>Admin</dc:creator>
  <cp:lastModifiedBy>Admin</cp:lastModifiedBy>
  <cp:revision>26</cp:revision>
  <dcterms:created xsi:type="dcterms:W3CDTF">2013-06-02T07:06:52Z</dcterms:created>
  <dcterms:modified xsi:type="dcterms:W3CDTF">2013-06-15T10:45:28Z</dcterms:modified>
</cp:coreProperties>
</file>