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sldIdLst>
    <p:sldId id="256" r:id="rId2"/>
    <p:sldId id="276" r:id="rId3"/>
    <p:sldId id="277" r:id="rId4"/>
    <p:sldId id="290" r:id="rId5"/>
    <p:sldId id="278" r:id="rId6"/>
    <p:sldId id="291" r:id="rId7"/>
    <p:sldId id="285" r:id="rId8"/>
    <p:sldId id="283" r:id="rId9"/>
    <p:sldId id="279" r:id="rId10"/>
    <p:sldId id="280" r:id="rId11"/>
    <p:sldId id="281" r:id="rId12"/>
    <p:sldId id="286" r:id="rId13"/>
    <p:sldId id="287" r:id="rId14"/>
    <p:sldId id="288" r:id="rId15"/>
    <p:sldId id="289" r:id="rId16"/>
    <p:sldId id="292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7538-7569-4405-8C36-07496769086A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BAD1-8778-40B6-BC14-9DB859E8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D3C7-7D28-4F98-B9E8-DB3DD19FA384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6842-DC56-409A-BE38-A804DCDA4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A915-25D1-4A7E-8183-192139259C59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4498-BA8B-4BD7-948B-61B26107C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FC1-A955-4F70-8C97-E6B05B12F47C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26E0-C6F7-4BAA-B851-88AE1DDB4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DA11-46B6-418D-A6B6-EA4FC109C305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E512-B73E-4B08-ABE8-60388CAE8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2D7D-01B5-4A8A-AAF3-5A5DFA9D5FA0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833B-1255-4471-AC21-363E5D538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BA4F-8557-48A0-8AD0-D048AC186479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2048-924B-44D1-892D-CAB41A60F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20EDD-9927-4011-B750-77C52643323B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B01C-CBB1-4F68-A2DA-3D5DC9BF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824D-5309-4B06-8DDA-81735CC9A0CD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7DEB-6923-4BD7-A335-187C25D23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D523-AD92-435F-8FC0-9EE9BEAB32CE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4DCC-3E30-425D-ACF5-079B15229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7C03-8C12-4986-84FE-9F8F4DA352A1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56F7-DA44-46E7-9742-43BB39562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AAFC3B-E33B-4ADE-8EB6-7D82714BEBF3}" type="datetimeFigureOut">
              <a:rPr lang="ru-RU"/>
              <a:pPr>
                <a:defRPr/>
              </a:pPr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A80FC2-9D50-4087-9C76-77927EAF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Documents and Settings\1\Мои документы\Мои рисунки\windf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785813" y="71438"/>
            <a:ext cx="7072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99"/>
                </a:solidFill>
                <a:latin typeface="Franklin Gothic Book" pitchFamily="34" charset="0"/>
              </a:rPr>
              <a:t>  </a:t>
            </a:r>
            <a:r>
              <a:rPr lang="ru-RU" sz="2800" b="1">
                <a:solidFill>
                  <a:srgbClr val="000099"/>
                </a:solidFill>
                <a:latin typeface="Franklin Gothic Book" pitchFamily="34" charset="0"/>
              </a:rPr>
              <a:t>Вперед! На встречу к играм в Сочи!</a:t>
            </a:r>
            <a:endParaRPr 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C:\Documents and Settings\1\Мои документы\Мои рисунки\58f461475db3c4c65bceb47e49da22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2" y="1357297"/>
            <a:ext cx="5929356" cy="4447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20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3" descr="C:\Documents and Settings\1\Мои документы\Мои рисунки\marka-sochi-olympic-games-20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928688"/>
            <a:ext cx="5214938" cy="39290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428625" y="1214438"/>
            <a:ext cx="4143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дворе с утра игра,</a:t>
            </a:r>
            <a:b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Разыгралась детвора.</a:t>
            </a:r>
            <a:b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Крики: «шайбу!», «мимо!», «бей!» -</a:t>
            </a:r>
            <a:b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 там игра – …. </a:t>
            </a:r>
          </a:p>
        </p:txBody>
      </p:sp>
      <p:pic>
        <p:nvPicPr>
          <p:cNvPr id="11270" name="Picture 2" descr="C:\Documents and Settings\1\Мои документы\Мои рисунки\1237799476067310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5"/>
            <a:ext cx="4071937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Documents and Settings\1\Мои документы\Мои рисунки\marka-sochi-olympic-games-20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928688"/>
            <a:ext cx="5214938" cy="39290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214313" y="1071563"/>
            <a:ext cx="4714875" cy="37147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 от радости не чуя,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горки снежной вниз лечу я!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 мне спорт родней и ближе.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помог мне в этом? ...  </a:t>
            </a:r>
          </a:p>
        </p:txBody>
      </p:sp>
      <p:pic>
        <p:nvPicPr>
          <p:cNvPr id="12293" name="Picture 2" descr="C:\Documents and Settings\1\Мои документы\Мои рисунки\sergey-schiryae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0" y="3429000"/>
            <a:ext cx="351472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28625"/>
            <a:ext cx="3929062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44500"/>
            <a:ext cx="4071938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3" name="Picture 2" descr="C:\Documents and Settings\1\Мои документы\Мои рисунки\0006-015-Delajut-zarjadk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60363"/>
            <a:ext cx="3500438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7" name="Picture 2" descr="C:\Documents and Settings\1\Мои документы\Мои рисунки\5868_1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463" y="911225"/>
            <a:ext cx="530225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C:\Users\Елена\Documents\флеш зелёная\смайлики\m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14313"/>
            <a:ext cx="2724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 descr="C:\Users\Елена\Documents\флеш зелёная\смайлики\m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357438"/>
            <a:ext cx="2724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C:\Users\Елена\Documents\флеш зелёная\смайлики\m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357438"/>
            <a:ext cx="2724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C:\Users\Елена\Documents\флеш зелёная\смайлики\m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429125"/>
            <a:ext cx="2724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6" name="Picture 2" descr="C:\Documents and Settings\1\Мои документы\Мои рисунки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04"/>
            <a:ext cx="3402421" cy="368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Documents and Settings\1\Мои документы\Мои рисунки\x_210acb5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2500306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Documents and Settings\1\Мои документы\Мои рисунки\lizh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4500570"/>
            <a:ext cx="2749065" cy="201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C:\Documents and Settings\1\Мои документы\Мои рисунки\sergey-schiryaev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06" y="928670"/>
            <a:ext cx="3000396" cy="273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C:\Documents and Settings\1\Мои документы\Мои рисунки\1237799476067310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01" y="4143380"/>
            <a:ext cx="307493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 descr="C:\Documents and Settings\1\Мои документы\Мои рисунки\60848e5213e5b9ac086c12b6aea0ff6e0734f0ce_66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4500570"/>
            <a:ext cx="3071834" cy="204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C:\Documents and Settings\1\Мои документы\Мои рисунки\x_beb2524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95319" y="214290"/>
            <a:ext cx="257727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1\Мои документы\Мои рисунки\marka-sochi-olympic-games-20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72063" y="2214563"/>
            <a:ext cx="4000500" cy="37861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Олимпийский огонь</a:t>
            </a:r>
          </a:p>
        </p:txBody>
      </p:sp>
      <p:pic>
        <p:nvPicPr>
          <p:cNvPr id="3076" name="Picture 2" descr="C:\Documents and Settings\1\Мои документы\Мои рисунки\Flam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857250"/>
            <a:ext cx="4929188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1\Мои документы\Мои рисунки\marka-sochi-olympic-games-20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3" y="1071563"/>
            <a:ext cx="3500437" cy="1285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Эмблема Олимпийских игр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857250"/>
            <a:ext cx="5143500" cy="4071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01" name="Picture 2" descr="C:\Documents and Settings\1\Мои документы\Мои рисунки\800px-olympic_rings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14500"/>
            <a:ext cx="4714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5715000" y="4357688"/>
            <a:ext cx="32146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Европа — синий,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Америка — красный,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Азия — жёлтый,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Африка — чёрный, Австралия — зелёный. </a:t>
            </a:r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1\Мои документы\Мои рисунки\marka-sochi-olympic-games-20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429250" y="3286125"/>
            <a:ext cx="3257550" cy="1928813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Олимпийский флаг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929063" y="5072063"/>
            <a:ext cx="46434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флаг Олимпийских Игр представляет собой изображение олимпийского логотипа на белом фоне. Белый цвет символизирует мир во время Игр. </a:t>
            </a:r>
            <a:endParaRPr lang="ru-RU"/>
          </a:p>
        </p:txBody>
      </p:sp>
      <p:pic>
        <p:nvPicPr>
          <p:cNvPr id="27650" name="Picture 2" descr="C:\Documents and Settings\1\Мои документы\Мои рисунки\olympic_flag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5843"/>
            <a:ext cx="5429256" cy="380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1\Мои документы\Мои рисунки\marka-sochi-olympic-games-20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5" y="928688"/>
            <a:ext cx="5429250" cy="40719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500188"/>
            <a:ext cx="5715000" cy="2428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быстрее,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          выше,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                сильнее.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643563" y="3929063"/>
            <a:ext cx="3286125" cy="164306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Девиз Олимпийских игр</a:t>
            </a:r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1\Мои документы\Мои рисунки\marka-sochi-olympic-games-20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5357813" y="3857625"/>
            <a:ext cx="3500437" cy="1725613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Олимпийские медали</a:t>
            </a:r>
          </a:p>
        </p:txBody>
      </p:sp>
      <p:pic>
        <p:nvPicPr>
          <p:cNvPr id="5" name="Picture 3" descr="C:\Documents and Settings\1\Мои документы\Мои рисунки\1d98b034028d0aee734d02311826ae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69"/>
            <a:ext cx="5214942" cy="4087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2286000" y="5429250"/>
            <a:ext cx="6357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Олимпийские медали: золотую, серебряную и бронзовую вручают трём спортсменам, показавшим наилучшие результаты в соревновании. </a:t>
            </a:r>
            <a:endParaRPr lang="ru-RU"/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1\Мои документы\Мои рисунки\01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85750"/>
            <a:ext cx="6286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1\Мои документы\Мои рисунки\marka-sochi-olympic-games-20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000125"/>
            <a:ext cx="5214938" cy="3929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214313" y="1571625"/>
            <a:ext cx="4929187" cy="30003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десять километров, 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качая в такт рукой, 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бежит быстрее ветра,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согнувшись кочергой</a:t>
            </a:r>
          </a:p>
        </p:txBody>
      </p:sp>
      <p:pic>
        <p:nvPicPr>
          <p:cNvPr id="9221" name="Picture 5" descr="C:\Documents and Settings\Admin\Рабочий стол\неиспользуемые\Мои рисунки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4071938"/>
            <a:ext cx="43084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3" descr="C:\Documents and Settings\1\Мои документы\Мои рисунки\marka-sochi-olympic-games-20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928688"/>
            <a:ext cx="5214938" cy="39290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785813" y="1143000"/>
            <a:ext cx="39290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льду танцует фигурист,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Кружится, как осенний лист.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Эх, хорошо катается!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Зал затаил дыхание.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Вид спорта называется….</a:t>
            </a:r>
          </a:p>
        </p:txBody>
      </p:sp>
      <p:pic>
        <p:nvPicPr>
          <p:cNvPr id="10246" name="Picture 3" descr="C:\Documents and Settings\1\Мои документы\Мои рисунки\x_fddedc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771900"/>
            <a:ext cx="440531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128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Book</vt:lpstr>
      <vt:lpstr>Times New Roman</vt:lpstr>
      <vt:lpstr>Тема Office</vt:lpstr>
      <vt:lpstr>Слайд 1</vt:lpstr>
      <vt:lpstr>Олимпийский огонь</vt:lpstr>
      <vt:lpstr>Эмблема Олимпийских игр</vt:lpstr>
      <vt:lpstr>Олимпийский флаг</vt:lpstr>
      <vt:lpstr>быстрее,            выше,                 сильнее.</vt:lpstr>
      <vt:lpstr>Олимпийские медали</vt:lpstr>
      <vt:lpstr>Слайд 7</vt:lpstr>
      <vt:lpstr>Кто десять километров,  качая в такт рукой,  бежит быстрее ветра, согнувшись кочергой</vt:lpstr>
      <vt:lpstr>Слайд 9</vt:lpstr>
      <vt:lpstr>Слайд 10</vt:lpstr>
      <vt:lpstr>Ног от радости не чуя, С горки снежной вниз лечу я! Стал мне спорт родней и ближе. Кто помог мне в этом? ... 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137</cp:revision>
  <dcterms:created xsi:type="dcterms:W3CDTF">2012-03-14T19:32:59Z</dcterms:created>
  <dcterms:modified xsi:type="dcterms:W3CDTF">2013-06-15T14:10:37Z</dcterms:modified>
</cp:coreProperties>
</file>