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0" r:id="rId3"/>
    <p:sldId id="261" r:id="rId4"/>
    <p:sldId id="262" r:id="rId5"/>
    <p:sldId id="264" r:id="rId6"/>
    <p:sldId id="266" r:id="rId7"/>
    <p:sldId id="265" r:id="rId8"/>
    <p:sldId id="267" r:id="rId9"/>
    <p:sldId id="268" r:id="rId10"/>
    <p:sldId id="263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" name="Рисунок 16" descr="119801127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4519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00438"/>
            <a:ext cx="8001056" cy="242889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6700" b="1" cap="none" spc="150" dirty="0" smtClean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ТЕАТР</a:t>
            </a:r>
            <a:endParaRPr lang="ru-RU" sz="16700" b="1" cap="none" spc="150" dirty="0">
              <a:ln w="11430"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sz="4800" cap="none" dirty="0" smtClean="0">
                <a:solidFill>
                  <a:schemeClr val="tx1"/>
                </a:solidFill>
                <a:effectLst/>
              </a:rPr>
              <a:t>В  НОВОСИБИРСКЕ  ЕСТЬ  ТЕАТРЫ:</a:t>
            </a:r>
            <a:endParaRPr lang="ru-RU" cap="none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Содержимое 11" descr="Novosibirsk_opera_hou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071522"/>
            <a:ext cx="7715304" cy="5786478"/>
          </a:xfrm>
        </p:spPr>
      </p:pic>
      <p:sp>
        <p:nvSpPr>
          <p:cNvPr id="13" name="TextBox 12"/>
          <p:cNvSpPr txBox="1"/>
          <p:nvPr/>
        </p:nvSpPr>
        <p:spPr>
          <a:xfrm>
            <a:off x="500034" y="135729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ТЕАТР   ОПЕРЫ   И   БАЛЕТА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sz="4800" cap="none" dirty="0" smtClean="0">
                <a:solidFill>
                  <a:schemeClr val="tx1"/>
                </a:solidFill>
                <a:effectLst/>
              </a:rPr>
              <a:t>В  НОВОСИБИРСКЕ  ЕСТЬ  ТЕАТРЫ:</a:t>
            </a:r>
            <a:endParaRPr lang="ru-RU" cap="none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Содержимое 11" descr="Novosibirsk_opera_hou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071522"/>
            <a:ext cx="7715304" cy="5786477"/>
          </a:xfrm>
        </p:spPr>
      </p:pic>
      <p:sp>
        <p:nvSpPr>
          <p:cNvPr id="13" name="TextBox 12"/>
          <p:cNvSpPr txBox="1"/>
          <p:nvPr/>
        </p:nvSpPr>
        <p:spPr>
          <a:xfrm>
            <a:off x="500034" y="135729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ТЕАТР «ГЛОБУС»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sz="4800" cap="none" dirty="0" smtClean="0">
                <a:solidFill>
                  <a:schemeClr val="tx1"/>
                </a:solidFill>
                <a:effectLst/>
              </a:rPr>
              <a:t>В  НОВОСИБИРСКЕ  ЕСТЬ  ТЕАТРЫ:</a:t>
            </a:r>
            <a:endParaRPr lang="ru-RU" cap="none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Содержимое 11" descr="Novosibirsk_opera_hou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43"/>
          <a:stretch>
            <a:fillRect/>
          </a:stretch>
        </p:blipFill>
        <p:spPr>
          <a:xfrm>
            <a:off x="285720" y="1214422"/>
            <a:ext cx="8669302" cy="5540471"/>
          </a:xfrm>
        </p:spPr>
      </p:pic>
      <p:sp>
        <p:nvSpPr>
          <p:cNvPr id="13" name="TextBox 12"/>
          <p:cNvSpPr txBox="1"/>
          <p:nvPr/>
        </p:nvSpPr>
        <p:spPr>
          <a:xfrm>
            <a:off x="214282" y="1214422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ТЕАТР  МУЗЫКАЛЬНОЙ КОМЕДИИ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sz="4800" cap="none" dirty="0" smtClean="0">
                <a:solidFill>
                  <a:schemeClr val="tx1"/>
                </a:solidFill>
                <a:effectLst/>
              </a:rPr>
              <a:t>В  НОВОСИБИРСКЕ  ЕСТЬ  ТЕАТРЫ:</a:t>
            </a:r>
            <a:endParaRPr lang="ru-RU" cap="none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Содержимое 11" descr="Novosibirsk_opera_hou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69484" y="1071522"/>
            <a:ext cx="7460168" cy="5786478"/>
          </a:xfrm>
        </p:spPr>
      </p:pic>
      <p:sp>
        <p:nvSpPr>
          <p:cNvPr id="13" name="TextBox 12"/>
          <p:cNvSpPr txBox="1"/>
          <p:nvPr/>
        </p:nvSpPr>
        <p:spPr>
          <a:xfrm>
            <a:off x="500034" y="135729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КУКОЛЬНЫЙ ТЕАТР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7167"/>
            <a:ext cx="8458200" cy="2071701"/>
          </a:xfrm>
        </p:spPr>
        <p:txBody>
          <a:bodyPr>
            <a:normAutofit/>
          </a:bodyPr>
          <a:lstStyle/>
          <a:p>
            <a:pPr algn="ctr"/>
            <a:r>
              <a:rPr lang="ru-RU" sz="5400" cap="none" dirty="0" smtClean="0">
                <a:solidFill>
                  <a:schemeClr val="tx1"/>
                </a:solidFill>
                <a:effectLst/>
              </a:rPr>
              <a:t>ДЕТИ  И  ВЗРОСЛЫЕ  ЛЮБЯТ</a:t>
            </a:r>
            <a:r>
              <a:rPr lang="en-US" sz="5400" cap="none" dirty="0" smtClean="0">
                <a:solidFill>
                  <a:schemeClr val="tx1"/>
                </a:solidFill>
                <a:effectLst/>
              </a:rPr>
              <a:t>  </a:t>
            </a:r>
            <a:r>
              <a:rPr lang="ru-RU" sz="5400" cap="none" dirty="0" smtClean="0">
                <a:solidFill>
                  <a:schemeClr val="tx1"/>
                </a:solidFill>
                <a:effectLst/>
              </a:rPr>
              <a:t>СМОТРЕТЬ ТЕАТР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SDC10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214554"/>
            <a:ext cx="5810291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effectLst/>
                <a:latin typeface="Franklin Gothic Medium" pitchFamily="34" charset="0"/>
              </a:rPr>
              <a:t>В  ТЕАТРЕ   ЕСТЬ</a:t>
            </a:r>
            <a:endParaRPr lang="ru-RU" sz="6000" cap="none" dirty="0">
              <a:solidFill>
                <a:schemeClr val="tx1"/>
              </a:solidFill>
              <a:effectLst/>
              <a:latin typeface="Franklin Gothic Medium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71547"/>
            <a:ext cx="7562872" cy="1071569"/>
          </a:xfrm>
          <a:effectLst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СЦЕНА</a:t>
            </a:r>
          </a:p>
        </p:txBody>
      </p:sp>
      <p:pic>
        <p:nvPicPr>
          <p:cNvPr id="4" name="Рисунок 3" descr="spotl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071678"/>
            <a:ext cx="6715172" cy="43740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effectLst/>
              </a:rPr>
              <a:t>В   ТЕАТРЕ   ЕСТЬ</a:t>
            </a:r>
            <a:endParaRPr lang="ru-RU" sz="32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ЗРИТЕЛЬНЫЙ ЗАЛ</a:t>
            </a:r>
          </a:p>
          <a:p>
            <a:pPr>
              <a:buNone/>
            </a:pPr>
            <a:endParaRPr lang="ru-RU" sz="5900" cap="sm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dsc_4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39679"/>
            <a:ext cx="6643702" cy="4418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dsc04761.jpg"/>
          <p:cNvPicPr>
            <a:picLocks noChangeAspect="1"/>
          </p:cNvPicPr>
          <p:nvPr/>
        </p:nvPicPr>
        <p:blipFill>
          <a:blip r:embed="rId3" cstate="print"/>
          <a:srcRect b="39"/>
          <a:stretch>
            <a:fillRect/>
          </a:stretch>
        </p:blipFill>
        <p:spPr>
          <a:xfrm>
            <a:off x="2071669" y="2434463"/>
            <a:ext cx="7072331" cy="4423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5557-55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084" y="2500306"/>
            <a:ext cx="9171084" cy="4500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/>
            <a:r>
              <a:rPr lang="ru-RU" sz="5400" cap="none" dirty="0" smtClean="0">
                <a:solidFill>
                  <a:schemeClr val="tx1"/>
                </a:solidFill>
                <a:effectLst/>
              </a:rPr>
              <a:t>В   ТЕАТРЕ   ЕСТЬ </a:t>
            </a:r>
            <a:endParaRPr lang="ru-RU" sz="54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7"/>
            <a:ext cx="86868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>
                <a:latin typeface="+mj-lt"/>
              </a:rPr>
              <a:t>ДЕКОРАЦИИ</a:t>
            </a:r>
          </a:p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/>
          </a:p>
        </p:txBody>
      </p:sp>
      <p:pic>
        <p:nvPicPr>
          <p:cNvPr id="4" name="Рисунок 3" descr="eef6f9f3baa8f1fd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071678"/>
            <a:ext cx="6096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Autofit/>
          </a:bodyPr>
          <a:lstStyle/>
          <a:p>
            <a:pPr algn="ctr"/>
            <a:r>
              <a:rPr lang="ru-RU" sz="5400" cap="none" dirty="0" smtClean="0">
                <a:solidFill>
                  <a:schemeClr val="tx1"/>
                </a:solidFill>
                <a:effectLst/>
              </a:rPr>
              <a:t>В ТЕАТРЕ ЕСТЬ </a:t>
            </a:r>
            <a:endParaRPr lang="ru-RU" sz="54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1"/>
            <a:ext cx="8686800" cy="10715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>
                <a:latin typeface="+mj-lt"/>
              </a:rPr>
              <a:t>АФИША</a:t>
            </a:r>
          </a:p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/>
          </a:p>
        </p:txBody>
      </p:sp>
      <p:pic>
        <p:nvPicPr>
          <p:cNvPr id="4" name="Рисунок 3" descr="eef6f9f3baa8f1fd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3116"/>
            <a:ext cx="3017821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3036197_large.jpg"/>
          <p:cNvPicPr>
            <a:picLocks noChangeAspect="1"/>
          </p:cNvPicPr>
          <p:nvPr/>
        </p:nvPicPr>
        <p:blipFill>
          <a:blip r:embed="rId3" cstate="print"/>
          <a:srcRect b="34"/>
          <a:stretch>
            <a:fillRect/>
          </a:stretch>
        </p:blipFill>
        <p:spPr>
          <a:xfrm>
            <a:off x="4143372" y="2196256"/>
            <a:ext cx="5000628" cy="46117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SDC10442.JPG"/>
          <p:cNvPicPr>
            <a:picLocks noChangeAspect="1"/>
          </p:cNvPicPr>
          <p:nvPr/>
        </p:nvPicPr>
        <p:blipFill>
          <a:blip r:embed="rId4" cstate="print"/>
          <a:srcRect b="28"/>
          <a:stretch>
            <a:fillRect/>
          </a:stretch>
        </p:blipFill>
        <p:spPr>
          <a:xfrm>
            <a:off x="2143108" y="2071678"/>
            <a:ext cx="4544545" cy="4786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/>
            <a:r>
              <a:rPr lang="ru-RU" sz="5800" cap="none" dirty="0" smtClean="0">
                <a:solidFill>
                  <a:schemeClr val="tx1"/>
                </a:solidFill>
                <a:effectLst/>
              </a:rPr>
              <a:t>В  ТЕАТРЕ  ЕСТЬ  КАССА</a:t>
            </a:r>
            <a:endParaRPr lang="ru-RU" sz="58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1689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В КАССЕ ПОКУПАЮТ БИЛЕТЫ</a:t>
            </a:r>
          </a:p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endParaRPr lang="ru-RU" sz="5400" b="1" dirty="0"/>
          </a:p>
        </p:txBody>
      </p:sp>
      <p:pic>
        <p:nvPicPr>
          <p:cNvPr id="7" name="Рисунок 6" descr="SDC104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071678"/>
            <a:ext cx="6381763" cy="4786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928826"/>
          </a:xfrm>
        </p:spPr>
        <p:txBody>
          <a:bodyPr>
            <a:noAutofit/>
          </a:bodyPr>
          <a:lstStyle/>
          <a:p>
            <a:pPr algn="ctr"/>
            <a:r>
              <a:rPr lang="ru-RU" sz="6500" cap="none" dirty="0" smtClean="0">
                <a:solidFill>
                  <a:schemeClr val="tx1"/>
                </a:solidFill>
                <a:effectLst/>
              </a:rPr>
              <a:t>В</a:t>
            </a:r>
            <a:r>
              <a:rPr lang="ru-RU" sz="5800" cap="none" dirty="0" smtClean="0">
                <a:solidFill>
                  <a:schemeClr val="tx1"/>
                </a:solidFill>
                <a:effectLst/>
              </a:rPr>
              <a:t>   ТЕАТРЕ   ИГРАЮТ АРТИСТЫ. </a:t>
            </a:r>
            <a:endParaRPr lang="ru-RU" sz="58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9545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/>
          </a:p>
        </p:txBody>
      </p:sp>
      <p:pic>
        <p:nvPicPr>
          <p:cNvPr id="8" name="Рисунок 7" descr="bi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285992"/>
            <a:ext cx="6867823" cy="4572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928826"/>
          </a:xfrm>
        </p:spPr>
        <p:txBody>
          <a:bodyPr>
            <a:noAutofit/>
          </a:bodyPr>
          <a:lstStyle/>
          <a:p>
            <a:pPr algn="ctr"/>
            <a:r>
              <a:rPr lang="ru-RU" sz="6500" cap="none" dirty="0" smtClean="0">
                <a:solidFill>
                  <a:schemeClr val="tx1"/>
                </a:solidFill>
                <a:effectLst/>
              </a:rPr>
              <a:t>В</a:t>
            </a:r>
            <a:r>
              <a:rPr lang="ru-RU" sz="5800" cap="none" dirty="0" smtClean="0">
                <a:solidFill>
                  <a:schemeClr val="tx1"/>
                </a:solidFill>
                <a:effectLst/>
              </a:rPr>
              <a:t>    КУКОЛЬНОМ   ТЕАТРЕ  ИГРАЮТ   КУКЛЫ. </a:t>
            </a:r>
            <a:endParaRPr lang="ru-RU" sz="58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954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/>
              <a:t> </a:t>
            </a:r>
          </a:p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/>
          </a:p>
        </p:txBody>
      </p:sp>
      <p:pic>
        <p:nvPicPr>
          <p:cNvPr id="8" name="Рисунок 7" descr="bi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85992"/>
            <a:ext cx="6096010" cy="4572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928826"/>
          </a:xfrm>
        </p:spPr>
        <p:txBody>
          <a:bodyPr>
            <a:noAutofit/>
          </a:bodyPr>
          <a:lstStyle/>
          <a:p>
            <a:pPr algn="ctr"/>
            <a:r>
              <a:rPr lang="ru-RU" sz="6500" cap="none" dirty="0" smtClean="0">
                <a:solidFill>
                  <a:schemeClr val="tx1"/>
                </a:solidFill>
                <a:effectLst/>
              </a:rPr>
              <a:t>В</a:t>
            </a:r>
            <a:r>
              <a:rPr lang="ru-RU" sz="5800" cap="none" dirty="0" smtClean="0">
                <a:solidFill>
                  <a:schemeClr val="tx1"/>
                </a:solidFill>
                <a:effectLst/>
              </a:rPr>
              <a:t>    БАЛЕТЕ   АРТИСТЫ   ТАНЦУЮТ. </a:t>
            </a:r>
            <a:endParaRPr lang="ru-RU" sz="58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954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/>
              <a:t> </a:t>
            </a:r>
          </a:p>
          <a:p>
            <a:pPr algn="ctr">
              <a:buNone/>
            </a:pPr>
            <a:endParaRPr lang="ru-RU" sz="5800" b="1" dirty="0" smtClean="0"/>
          </a:p>
          <a:p>
            <a:pPr algn="ctr">
              <a:buNone/>
            </a:pPr>
            <a:endParaRPr lang="ru-RU" sz="5800" b="1" dirty="0"/>
          </a:p>
        </p:txBody>
      </p:sp>
      <p:pic>
        <p:nvPicPr>
          <p:cNvPr id="8" name="Рисунок 7" descr="bi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071678"/>
            <a:ext cx="5976481" cy="4572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83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ТЕАТР</vt:lpstr>
      <vt:lpstr>В  ТЕАТРЕ   ЕСТЬ</vt:lpstr>
      <vt:lpstr>В   ТЕАТРЕ   ЕСТЬ</vt:lpstr>
      <vt:lpstr>В   ТЕАТРЕ   ЕСТЬ </vt:lpstr>
      <vt:lpstr>В ТЕАТРЕ ЕСТЬ </vt:lpstr>
      <vt:lpstr>В  ТЕАТРЕ  ЕСТЬ  КАССА</vt:lpstr>
      <vt:lpstr>В   ТЕАТРЕ   ИГРАЮТ АРТИСТЫ. </vt:lpstr>
      <vt:lpstr>В    КУКОЛЬНОМ   ТЕАТРЕ  ИГРАЮТ   КУКЛЫ. </vt:lpstr>
      <vt:lpstr>В    БАЛЕТЕ   АРТИСТЫ   ТАНЦУЮТ. </vt:lpstr>
      <vt:lpstr>В  НОВОСИБИРСКЕ  ЕСТЬ  ТЕАТРЫ:</vt:lpstr>
      <vt:lpstr>В  НОВОСИБИРСКЕ  ЕСТЬ  ТЕАТРЫ:</vt:lpstr>
      <vt:lpstr>В  НОВОСИБИРСКЕ  ЕСТЬ  ТЕАТРЫ:</vt:lpstr>
      <vt:lpstr>В  НОВОСИБИРСКЕ  ЕСТЬ  ТЕАТРЫ:</vt:lpstr>
      <vt:lpstr>ДЕТИ  И  ВЗРОСЛЫЕ  ЛЮБЯТ  СМОТРЕТЬ ТЕАТР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</dc:title>
  <cp:lastModifiedBy>Танечка</cp:lastModifiedBy>
  <cp:revision>26</cp:revision>
  <dcterms:modified xsi:type="dcterms:W3CDTF">2013-03-28T05:37:16Z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1411528</vt:lpwstr>
  </property>
  <property fmtid="{D5CDD505-2E9C-101B-9397-08002B2CF9AE}" pid="3" name="NXPowerLiteSettings">
    <vt:lpwstr>F5000400038000</vt:lpwstr>
  </property>
  <property fmtid="{D5CDD505-2E9C-101B-9397-08002B2CF9AE}" pid="4" name="NXPowerLiteVersion">
    <vt:lpwstr>D5.0.6</vt:lpwstr>
  </property>
</Properties>
</file>