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7" r:id="rId3"/>
    <p:sldId id="279" r:id="rId4"/>
    <p:sldId id="268" r:id="rId5"/>
    <p:sldId id="280" r:id="rId6"/>
    <p:sldId id="259" r:id="rId7"/>
    <p:sldId id="258" r:id="rId8"/>
    <p:sldId id="260" r:id="rId9"/>
    <p:sldId id="261" r:id="rId10"/>
    <p:sldId id="263" r:id="rId11"/>
    <p:sldId id="264" r:id="rId12"/>
    <p:sldId id="269" r:id="rId13"/>
    <p:sldId id="281" r:id="rId14"/>
    <p:sldId id="270" r:id="rId15"/>
    <p:sldId id="272" r:id="rId16"/>
    <p:sldId id="273" r:id="rId17"/>
    <p:sldId id="275" r:id="rId18"/>
    <p:sldId id="276" r:id="rId19"/>
    <p:sldId id="282" r:id="rId20"/>
    <p:sldId id="290" r:id="rId21"/>
    <p:sldId id="301" r:id="rId22"/>
    <p:sldId id="299" r:id="rId23"/>
    <p:sldId id="284" r:id="rId24"/>
    <p:sldId id="294" r:id="rId25"/>
    <p:sldId id="300" r:id="rId26"/>
    <p:sldId id="296" r:id="rId27"/>
    <p:sldId id="286" r:id="rId28"/>
    <p:sldId id="291" r:id="rId29"/>
    <p:sldId id="293" r:id="rId30"/>
    <p:sldId id="297" r:id="rId31"/>
    <p:sldId id="298" r:id="rId32"/>
    <p:sldId id="287" r:id="rId33"/>
    <p:sldId id="288" r:id="rId34"/>
    <p:sldId id="295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7B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57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E6DB-3EFE-4EEF-9DE0-01D1A74193B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38B8-D450-456F-8DB5-72B0DAA2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E6DB-3EFE-4EEF-9DE0-01D1A74193B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38B8-D450-456F-8DB5-72B0DAA2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E6DB-3EFE-4EEF-9DE0-01D1A74193B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38B8-D450-456F-8DB5-72B0DAA2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E6DB-3EFE-4EEF-9DE0-01D1A74193B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38B8-D450-456F-8DB5-72B0DAA2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E6DB-3EFE-4EEF-9DE0-01D1A74193B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38B8-D450-456F-8DB5-72B0DAA2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E6DB-3EFE-4EEF-9DE0-01D1A74193B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38B8-D450-456F-8DB5-72B0DAA2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E6DB-3EFE-4EEF-9DE0-01D1A74193B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38B8-D450-456F-8DB5-72B0DAA2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E6DB-3EFE-4EEF-9DE0-01D1A74193B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38B8-D450-456F-8DB5-72B0DAA2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E6DB-3EFE-4EEF-9DE0-01D1A74193B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38B8-D450-456F-8DB5-72B0DAA2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E6DB-3EFE-4EEF-9DE0-01D1A74193B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38B8-D450-456F-8DB5-72B0DAA2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E6DB-3EFE-4EEF-9DE0-01D1A74193B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38B8-D450-456F-8DB5-72B0DAA2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1E6DB-3EFE-4EEF-9DE0-01D1A74193BF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238B8-D450-456F-8DB5-72B0DAA2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google.ru/imgres?q=%D1%84%D0%BE%D1%82%D0%BE+%D0%BF%D0%B5%D1%80%D0%B2%D1%8B%D1%85+%D0%B6%D0%B8%D0%B2%D0%BE%D1%82%D0%BD%D1%8B%D1%85+%D0%BF%D0%BE%D0%BB%D0%B5%D1%82%D0%B5%D0%B2%D1%88%D0%B8%D1%85+%D0%B2+%D0%BA%D0%BE%D1%81%D0%BC%D0%BE%D1%81&amp;start=167&amp;hl=ru&amp;newwindow=1&amp;rlz=1T4GGLL_ruRU382RU424&amp;biw=1008&amp;bih=548&amp;tbm=isch&amp;tbnid=uV1SsxTAD2zxQM:&amp;imgrefurl=http://shkolazhizni.ru/archive/0/n-15364/&amp;docid=lDxDehZJUNuQ1M&amp;imgurl=http://shkolazhizni.ru/img/content/i33/33092.jpg&amp;w=200&amp;h=127&amp;ei=ArxaUY-PCIr14QTZxYGIAQ&amp;zoom=1&amp;iact=hc&amp;vpx=800&amp;vpy=103&amp;dur=3369&amp;hovh=101&amp;hovw=160&amp;tx=114&amp;ty=82&amp;page=9&amp;tbnh=101&amp;tbnw=160&amp;ndsp=21&amp;ved=1t:429,r:76,s:100,i:23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q=%D1%84%D0%BE%D1%82%D0%BE+%D0%BF%D0%B5%D1%80%D0%B2%D1%8B%D1%85+%D0%B6%D0%B8%D0%B2%D0%BE%D1%82%D0%BD%D1%8B%D1%85+%D0%BF%D0%BE%D0%BB%D0%B5%D1%82%D0%B5%D0%B2%D1%88%D0%B8%D1%85+%D0%B2+%D0%BA%D0%BE%D1%81%D0%BC%D0%BE%D1%81&amp;hl=ru&amp;newwindow=1&amp;rlz=1T4GGLL_ruRU382RU424&amp;biw=1008&amp;bih=548&amp;tbm=isch&amp;tbnid=AABlfjW-qDL58M:&amp;imgrefurl=http://ru.wikipedia.org/wiki/%D0%91%D0%B5%D0%BB%D0%BA%D0%B0_%D0%B8_%D0%A1%D1%82%D1%80%D0%B5%D0%BB%D0%BA%D0%B0&amp;docid=Z3Vdlpr4wDdhLM&amp;imgurl=http://upload.wikimedia.org/wikipedia/ru/thumb/a/a5/Belka_and_Strelka.Space_Dogs.Real-i.jpg/285px-Belka_and_Strelka.Space_Dogs.Real-i.jpg&amp;w=285&amp;h=215&amp;ei=oLtaUZXeKc3Z4QTOqYC4BQ&amp;zoom=1&amp;iact=hc&amp;vpx=2&amp;vpy=54&amp;dur=671&amp;hovh=172&amp;hovw=228&amp;tx=132&amp;ty=99&amp;page=3&amp;tbnh=142&amp;tbnw=188&amp;start=34&amp;ndsp=23&amp;ved=1t:429,r:34,s:0,i:189" TargetMode="Externa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0;&#1085;&#1078;&#1077;&#1083;&#1083;&#1072;\Downloads\&#1082;&#1086;&#1089;&#1084;&#1080;&#1095;&#1077;&#1089;&#1082;&#1072;&#1103;%20-%20&#1084;&#1091;&#1079;&#1099;&#1082;&#1072;%20&#1082;&#1086;&#1089;&#1084;&#1086;&#1089;&#1072;.mp3" TargetMode="External"/><Relationship Id="rId5" Type="http://schemas.openxmlformats.org/officeDocument/2006/relationships/image" Target="../media/image28.png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www.google.ru/imgres?q=%D1%84%D0%BE%D1%82%D0%BE+%D0%B3%D0%B0%D0%B3%D0%B0%D1%80%D0%B8%D0%BD%D0%B0&amp;start=165&amp;hl=ru&amp;newwindow=1&amp;sa=X&amp;rlz=1T4GGLL_ruRU382RU424&amp;biw=1008&amp;bih=548&amp;tbm=isch&amp;tbnid=9QnzrqGo-c1fwM:&amp;imgrefurl=http://bucharsky.livejournal.com/10182.html&amp;docid=kc1GB6tsRnQ70M&amp;imgurl=http://bucharsky.ru/UserFiles/photos/2021d20b90.jpg&amp;w=480&amp;h=640&amp;ei=-LpaUaDgFsKq4ATZnoCoCQ&amp;zoom=1&amp;iact=hc&amp;vpx=563&amp;vpy=5&amp;dur=265&amp;hovh=259&amp;hovw=194&amp;tx=122&amp;ty=142&amp;page=8&amp;tbnh=138&amp;tbnw=104&amp;ndsp=23&amp;ved=1t:429,r:68,s:100,i:20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q=%D1%84%D0%BE%D1%82%D0%BE+%D0%B3%D0%B0%D0%B3%D0%B0%D1%80%D0%B8%D0%BD%D0%B0&amp;hl=ru&amp;newwindow=1&amp;sa=X&amp;rlz=1T4GGLL_ruRU382RU424&amp;biw=1008&amp;bih=548&amp;tbm=isch&amp;tbnid=HF9axI6xKIThrM:&amp;imgrefurl=http://www.nn.ru/community/gorod/black/?do=read&amp;thread=2524957&amp;topic_id=57547768&amp;docid=AF6lSl5k1bEvwM&amp;imgurl=http://www.nn.ru/data/forum/images/2012-11/57548868-gagarin.jpg&amp;w=257&amp;h=350&amp;ei=l7paUYyiLqji4QTs14CIBQ&amp;zoom=1&amp;iact=hc&amp;vpx=769&amp;vpy=8&amp;dur=172&amp;hovh=262&amp;hovw=192&amp;tx=157&amp;ty=154&amp;page=1&amp;tbnh=141&amp;tbnw=103&amp;start=0&amp;ndsp=21&amp;ved=1t:429,r:6,s:0,i:100" TargetMode="External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40;&#1085;&#1078;&#1077;&#1083;&#1083;&#1072;\Downloads\80916546564549.mp3" TargetMode="External"/><Relationship Id="rId5" Type="http://schemas.openxmlformats.org/officeDocument/2006/relationships/image" Target="../media/image31.png"/><Relationship Id="rId4" Type="http://schemas.openxmlformats.org/officeDocument/2006/relationships/image" Target="../media/image3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hyperlink" Target="http://www.google.ru/imgres?q=%D1%84%D0%BE%D1%82%D0%BE+%D0%BF%D0%B5%D1%80%D0%B2%D1%8B%D1%85+%D0%B6%D0%B5%D0%BD%D1%89%D0%B8%D0%BD-%D0%BA%D0%BE%D1%81%D0%BC%D0%BE%D0%BD%D0%B0%D0%B2%D1%82%D0%BE%D0%B2+%D1%82%D0%B5%D1%80%D0%B5%D1%88%D0%BA%D0%BE%D0%B2%D0%B0+%D0%B8+%D1%81%D0%B0%D0%B2%D0%B8%D1%86%D0%BA%D0%B0%D1%8F&amp;hl=ru&amp;newwindow=1&amp;rlz=1T4GGLL_ruRU382RU424&amp;biw=1008&amp;bih=548&amp;tbm=isch&amp;tbnid=2dmWT8PntpY75M:&amp;imgrefurl=http://www.ural.ru/afisha/event/2681.html&amp;docid=dZZ0f7LINKaGhM&amp;imgurl=http://www.ural.ru/gallery/tereshkova.jpg&amp;w=413&amp;h=600&amp;ei=l71aUa2eJ4OA4gTIpIDgDg&amp;zoom=1&amp;iact=hc&amp;vpx=476&amp;vpy=141&amp;dur=1279&amp;hovh=271&amp;hovw=186&amp;tx=108&amp;ty=204&amp;page=2&amp;tbnh=161&amp;tbnw=112&amp;start=17&amp;ndsp=23&amp;ved=1t:429,r:27,s:0,i:165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hyperlink" Target="http://www.google.ru/imgres?q=%D1%84%D0%BE%D1%82%D0%BE+%D0%BF%D0%B5%D1%80%D0%B2%D1%8B%D1%85+%D0%B6%D0%B5%D0%BD%D1%89%D0%B8%D0%BD-%D0%BA%D0%BE%D1%81%D0%BC%D0%BE%D0%BD%D0%B0%D0%B2%D1%82%D0%BE%D0%B2+%D1%82%D0%B5%D1%80%D0%B5%D1%88%D0%BA%D0%BE%D0%B2%D0%B0+%D0%B8+%D1%81%D0%B0%D0%B2%D0%B8%D1%86%D0%BA%D0%B0%D1%8F&amp;hl=ru&amp;newwindow=1&amp;rlz=1T4GGLL_ruRU382RU424&amp;biw=1008&amp;bih=548&amp;tbm=isch&amp;tbnid=41QxZ9W21JHSFM:&amp;imgrefurl=http://top-antropos.com/history/20-century/item/297-kosmonavtki&amp;docid=7X5LJmwxWGOTCM&amp;imgurl=http://top-antropos.com/images/11/Cosmonaut/Svetlana%20Savitskaya.jpg&amp;w=409&amp;h=600&amp;ei=l71aUa2eJ4OA4gTIpIDgDg&amp;zoom=1&amp;iact=hc&amp;vpx=332&amp;vpy=2&amp;dur=141&amp;hovh=272&amp;hovw=185&amp;tx=112&amp;ty=167&amp;page=1&amp;tbnh=140&amp;tbnw=94&amp;start=0&amp;ndsp=17&amp;ved=1t:429,r:2,s:0,i:85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40;&#1085;&#1078;&#1077;&#1083;&#1083;&#1072;\Downloads\muzika_zvezd_-_meteory.mp3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0;&#1085;&#1078;&#1077;&#1083;&#1083;&#1072;\Downloads\53002972435206.mp3" TargetMode="External"/><Relationship Id="rId4" Type="http://schemas.openxmlformats.org/officeDocument/2006/relationships/image" Target="../media/image3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hyperlink" Target="http://www.google.ru/imgres?q=%D1%84%D0%BE%D1%82%D0%BE+%D0%BF%D0%BB%D0%B0%D0%BD%D0%B5%D1%82&amp;hl=ru&amp;newwindow=1&amp;sa=X&amp;rlz=1T4GGLL_ruRU382RU424&amp;biw=1280&amp;bih=617&amp;tbm=isch&amp;tbnid=cQ6DaAof_FcFLM:&amp;imgrefurl=http://anapocalyps.blogspot.com/2012/12/blog-post_5.html&amp;docid=XbIoz9uM8fteCM&amp;imgurl=http://www.rascaz.com/uploads/posts/2009-09/1252417536_img_3008.jpg&amp;w=500&amp;h=505&amp;ei=wlpgUbKjB4aatQaW5oCwAg&amp;zoom=1&amp;iact=hc&amp;vpx=497&amp;vpy=272&amp;dur=3635&amp;hovh=226&amp;hovw=223&amp;tx=103&amp;ty=134&amp;page=2&amp;tbnh=140&amp;tbnw=138&amp;start=19&amp;ndsp=25&amp;ved=1t:429,r:28,s:0,i:199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hyperlink" Target="http://www.google.ru/imgres?q=%D1%84%D0%BE%D1%82%D0%BE+%D0%BF%D0%BB%D0%B0%D0%BD%D0%B5%D1%82%D1%8B+%D0%BC%D0%B5%D1%80%D0%BA%D1%83%D1%80%D0%B8%D0%B9&amp;start=375&amp;hl=ru&amp;newwindow=1&amp;sa=X&amp;rlz=1T4GGLL_ruRU382RU424&amp;biw=1280&amp;bih=617&amp;tbm=isch&amp;tbnid=3caJwOLK9CND7M:&amp;imgrefurl=http://sitesovety.ru/planety-solnechnoj-sistemy.html&amp;docid=F_U4UPuQK8L-9M&amp;imgurl=http://sitesovety.ru/wp-content/uploads/2012/07/%D0%9F%D0%BB%D0%B0%D0%BD%D0%B5%D1%82%D1%8B-%D1%81%D0%BE%D0%BB%D0%BD%D0%B5%D1%87%D0%BD%D0%BE%D0%B9-%D1%81%D0%B8%D1%81%D1%82%D0%B5%D0%BC%D1%8B2.png&amp;w=521&amp;h=349&amp;ei=MLpiUYndM8_mtQbF8YCoAQ&amp;zoom=1&amp;iact=rc&amp;dur=406&amp;page=16&amp;tbnh=131&amp;tbnw=218&amp;ndsp=25&amp;ved=1t:429,r:84,s:300,i:256&amp;tx=108&amp;ty=80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hyperlink" Target="http://www.google.ru/imgres?q=%D1%84%D0%BE%D1%82%D0%BE+%D0%BF%D0%BB%D0%B0%D0%BD%D0%B5%D1%82&amp;hl=ru&amp;newwindow=1&amp;sa=X&amp;rlz=1T4GGLL_ruRU382RU424&amp;biw=1280&amp;bih=617&amp;tbm=isch&amp;tbnid=QddNzS4yefNa2M:&amp;imgrefurl=http://www.magicwish.ru/publ/astrologija/raz_v_100_let_parad_planet/15-1-0-2368&amp;docid=vidqSaYc5MSXtM&amp;imgurl=http://www.magicwish.ru/_pu/23/33059026.jpg&amp;w=347&amp;h=260&amp;ei=wlpgUbKjB4aatQaW5oCwAg&amp;zoom=1&amp;iact=hc&amp;vpx=974&amp;vpy=305&amp;dur=624&amp;hovh=194&amp;hovw=259&amp;tx=179&amp;ty=190&amp;page=5&amp;tbnh=144&amp;tbnw=199&amp;start=94&amp;ndsp=6&amp;ved=1t:429,r:99,s:0,i:412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hyperlink" Target="http://www.google.ru/imgres?q=%D1%84%D0%BE%D1%82%D0%BE+%D0%BF%D0%BB%D0%B0%D0%BD%D0%B5%D1%82%D1%8B+%D0%BC%D0%B5%D1%80%D0%BA%D1%83%D1%80%D0%B8%D0%B9&amp;hl=ru&amp;newwindow=1&amp;sa=X&amp;rlz=1T4GGLL_ruRU382RU424&amp;biw=1280&amp;bih=617&amp;tbm=isch&amp;tbnid=t-AEXOkkp0b83M:&amp;imgrefurl=http://ostrovsoglasia.ning.com/group/httpostrovsoglasianingcomgroupchislo/forum/topics/6255238:Topic:16007&amp;docid=nJI-hHEF7kc8VM&amp;imgurl=http://api.ning.com/files/kgkq-iXg1pXDEiuOGYu4LHL8qaAmQemjQHN0ACdpj1HmQ2i3xTshc6si*R4TWc*kJvKocB6WCxgQEzXGZJSDD0UBW*0vYOXZ/XtraSolarPlanet.jpg&amp;w=203&amp;h=152&amp;ei=slxgUZGdK4votQaTroGoAg&amp;zoom=1&amp;iact=rc&amp;dur=296&amp;page=4&amp;tbnh=121&amp;tbnw=159&amp;start=74&amp;ndsp=26&amp;ved=1t:429,r:87,s:0,i:349&amp;tx=111&amp;ty=8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hyperlink" Target="http://www.google.ru/imgres?q=%D1%84%D0%BE%D1%82%D0%BE+%D0%BF%D0%BB%D0%B0%D0%BD%D0%B5%D1%82%D1%8B+%D0%BC%D0%B5%D1%80%D0%BA%D1%83%D1%80%D0%B8%D0%B9&amp;start=196&amp;hl=ru&amp;newwindow=1&amp;sa=X&amp;rlz=1T4GGLL_ruRU382RU424&amp;biw=1280&amp;bih=617&amp;tbm=isch&amp;tbnid=xmjWd04E-U-mVM:&amp;imgrefurl=http://nashavselenaya.blogspot.com/2012/02/blog-post_3593.html&amp;docid=nz60dA0dT2xoOM&amp;imgurl=http://2.bp.blogspot.com/-Utw-zZOsg-E/T00hDO3J8fI/AAAAAAAAA7s/fKzuyIFopI0/s640/0029-072-Saturn.jpg&amp;w=500&amp;h=375&amp;ei=mLliUYnJMcaUswarooHYDg&amp;zoom=1&amp;iact=rc&amp;dur=484&amp;page=9&amp;tbnh=127&amp;tbnw=163&amp;ndsp=26&amp;ved=1t:429,r:97,s:100,i:295&amp;tx=108&amp;ty=77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hyperlink" Target="http://www.google.ru/imgres?q=%D1%84%D0%BE%D1%82%D0%BE+%D0%BF%D0%BB%D0%B0%D0%BD%D0%B5%D1%82%D1%8B+%D0%BC%D0%B5%D1%80%D0%BA%D1%83%D1%80%D0%B8%D0%B9&amp;start=528&amp;hl=ru&amp;newwindow=1&amp;sa=X&amp;rlz=1T4GGLL_ruRU382RU424&amp;biw=1280&amp;bih=617&amp;tbm=isch&amp;tbnid=uECdXoWXIhaDnM:&amp;imgrefurl=http://jupiters.narod.ru/universe12.htm&amp;docid=vm_fO6YKkBVWSM&amp;imgurl=http://jupiters.narod.ru/muv/293.jpg&amp;w=340&amp;h=255&amp;ei=ALtiUZ_bE4KGswbg_4GgAw&amp;zoom=1&amp;iact=hc&amp;vpx=974&amp;vpy=220&amp;dur=795&amp;hovh=194&amp;hovw=259&amp;tx=174&amp;ty=88&amp;page=22&amp;tbnh=139&amp;tbnw=177&amp;ndsp=27&amp;ved=1t:429,r:41,s:500,i:127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eg"/><Relationship Id="rId4" Type="http://schemas.openxmlformats.org/officeDocument/2006/relationships/hyperlink" Target="http://www.google.ru/imgres?q=%D1%84%D0%BE%D1%82%D0%BE+%D0%BF%D0%B5%D1%80%D0%B2%D1%8B%D1%85+%D0%B6%D0%B5%D0%BD%D1%89%D0%B8%D0%BD-%D0%BA%D0%BE%D1%81%D0%BC%D0%BE%D0%BD%D0%B0%D0%B2%D1%82%D0%BE%D0%B2+%D1%82%D0%B5%D1%80%D0%B5%D1%88%D0%BA%D0%BE%D0%B2%D0%B0+%D0%B8+%D1%81%D0%B0%D0%B2%D0%B8%D1%86%D0%BA%D0%B0%D1%8F&amp;hl=ru&amp;newwindow=1&amp;rlz=1T4GGLL_ruRU382RU424&amp;biw=1008&amp;bih=548&amp;tbm=isch&amp;tbnid=taoGtykF0lpJQM:&amp;imgrefurl=http://www.dailytechinfo.org/news/78-novosti-za-nedelyu.-vypusk-9-ot-15-marta-2009.html&amp;docid=3HXyqkG739exsM&amp;imgurl=http://s49.radikal.ru/i125/0904/6e/dd1995c5cedb.jpg&amp;w=500&amp;h=300&amp;ei=l71aUa2eJ4OA4gTIpIDgDg&amp;zoom=1&amp;iact=hc&amp;vpx=671&amp;vpy=96&amp;dur=249&amp;hovh=174&amp;hovw=290&amp;tx=180&amp;ty=111&amp;page=1&amp;tbnh=141&amp;tbnw=252&amp;start=0&amp;ndsp=17&amp;ved=1t:429,r:16,s:0,i:12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m5-tub-ru.yandex.net/i?id=141999895-50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786322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Wave4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en-US" sz="3600" b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sz="3600" b="0" u="none" strike="noStrike" cap="none" normalizeH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u="none" strike="noStrike" cap="none" normalizeH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ДНЕМ КОСМОНАВТИКИ!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18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357826"/>
            <a:ext cx="8715435" cy="1000132"/>
          </a:xfrm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Дирижабль                              </a:t>
            </a:r>
            <a:r>
              <a:rPr lang="ru-RU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Шаттл</a:t>
            </a:r>
            <a:endParaRPr lang="ru-RU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57167"/>
            <a:ext cx="7772400" cy="714379"/>
          </a:xfrm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sz="4400" dirty="0" smtClean="0"/>
              <a:t>           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ВОЗДУШНЫЙ ШАР</a:t>
            </a:r>
            <a:endParaRPr lang="ru-RU" sz="4400" b="1" dirty="0">
              <a:ln w="28575"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4" name="Рисунок 3" descr="http://im0-tub-ru.yandex.net/i?id=226200347-28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285860"/>
            <a:ext cx="2643206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http://im5-tub-ru.yandex.net/i?id=78553281-43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000241"/>
            <a:ext cx="2571768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http://im6-tub-ru.yandex.net/i?id=299398011-44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2071678"/>
            <a:ext cx="2500330" cy="30003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6-конечная звезда 6"/>
          <p:cNvSpPr/>
          <p:nvPr/>
        </p:nvSpPr>
        <p:spPr>
          <a:xfrm rot="1824535">
            <a:off x="7786710" y="1285860"/>
            <a:ext cx="714380" cy="642942"/>
          </a:xfrm>
          <a:prstGeom prst="star6">
            <a:avLst>
              <a:gd name="adj" fmla="val 17103"/>
              <a:gd name="hf" fmla="val 11547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3643306" y="5072074"/>
            <a:ext cx="642942" cy="714380"/>
          </a:xfrm>
          <a:prstGeom prst="star5">
            <a:avLst>
              <a:gd name="adj" fmla="val 9787"/>
              <a:gd name="hf" fmla="val 105146"/>
              <a:gd name="vf" fmla="val 11055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12-конечная звезда 8"/>
          <p:cNvSpPr/>
          <p:nvPr/>
        </p:nvSpPr>
        <p:spPr>
          <a:xfrm>
            <a:off x="5357818" y="4286256"/>
            <a:ext cx="714380" cy="714380"/>
          </a:xfrm>
          <a:prstGeom prst="star12">
            <a:avLst>
              <a:gd name="adj" fmla="val 2132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 rot="19912926">
            <a:off x="983031" y="1426418"/>
            <a:ext cx="748518" cy="721333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Скафандр     Метеорит       Комета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Рисунок 2" descr="http://im0-tub-ru.yandex.net/i?id=114683075-30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00306"/>
            <a:ext cx="2571768" cy="39290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http://im4-tub-ru.yandex.net/i?id=116596293-69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500306"/>
            <a:ext cx="2643206" cy="39290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http://im6-tub-ru.yandex.net/i?id=67426465-44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2500306"/>
            <a:ext cx="2500330" cy="39290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5-конечная звезда 5"/>
          <p:cNvSpPr/>
          <p:nvPr/>
        </p:nvSpPr>
        <p:spPr>
          <a:xfrm rot="19852438">
            <a:off x="8004224" y="1767223"/>
            <a:ext cx="714380" cy="785818"/>
          </a:xfrm>
          <a:prstGeom prst="star5">
            <a:avLst>
              <a:gd name="adj" fmla="val 12447"/>
              <a:gd name="hf" fmla="val 105146"/>
              <a:gd name="vf" fmla="val 11055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7-конечная звезда 6"/>
          <p:cNvSpPr/>
          <p:nvPr/>
        </p:nvSpPr>
        <p:spPr>
          <a:xfrm>
            <a:off x="857224" y="1357298"/>
            <a:ext cx="714380" cy="714380"/>
          </a:xfrm>
          <a:prstGeom prst="star7">
            <a:avLst>
              <a:gd name="adj" fmla="val 15032"/>
              <a:gd name="hf" fmla="val 102572"/>
              <a:gd name="vf" fmla="val 10521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6-конечная звезда 7"/>
          <p:cNvSpPr/>
          <p:nvPr/>
        </p:nvSpPr>
        <p:spPr>
          <a:xfrm>
            <a:off x="6072198" y="5429264"/>
            <a:ext cx="914400" cy="914400"/>
          </a:xfrm>
          <a:prstGeom prst="star6">
            <a:avLst>
              <a:gd name="adj" fmla="val 14162"/>
              <a:gd name="hf" fmla="val 11547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10-конечная звезда 8"/>
          <p:cNvSpPr/>
          <p:nvPr/>
        </p:nvSpPr>
        <p:spPr>
          <a:xfrm>
            <a:off x="3428992" y="2214554"/>
            <a:ext cx="785818" cy="785818"/>
          </a:xfrm>
          <a:prstGeom prst="star10">
            <a:avLst>
              <a:gd name="adj" fmla="val 16062"/>
              <a:gd name="hf" fmla="val 10514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 rot="1602424">
            <a:off x="5857884" y="1071546"/>
            <a:ext cx="500066" cy="642942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www.myshared.ru/preview/102647/p_slide_1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Стрелка и Белка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rg_hi" descr="http://t2.gstatic.com/images?q=tbn:ANd9GcQOT-ji1PMjTWUdgcL9u0ZXE63G-T2_STEkVzp6QVF_iDDT9e9ILQ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071678"/>
            <a:ext cx="6072230" cy="38576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5-конечная звезда 4"/>
          <p:cNvSpPr/>
          <p:nvPr/>
        </p:nvSpPr>
        <p:spPr>
          <a:xfrm>
            <a:off x="7000892" y="1357298"/>
            <a:ext cx="571504" cy="642942"/>
          </a:xfrm>
          <a:prstGeom prst="star5">
            <a:avLst>
              <a:gd name="adj" fmla="val 8457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10-конечная звезда 5"/>
          <p:cNvSpPr/>
          <p:nvPr/>
        </p:nvSpPr>
        <p:spPr>
          <a:xfrm>
            <a:off x="642910" y="357166"/>
            <a:ext cx="914400" cy="914400"/>
          </a:xfrm>
          <a:prstGeom prst="star10">
            <a:avLst>
              <a:gd name="adj" fmla="val 19004"/>
              <a:gd name="hf" fmla="val 1051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12-конечная звезда 6"/>
          <p:cNvSpPr/>
          <p:nvPr/>
        </p:nvSpPr>
        <p:spPr>
          <a:xfrm>
            <a:off x="8286776" y="4071942"/>
            <a:ext cx="642942" cy="642942"/>
          </a:xfrm>
          <a:prstGeom prst="star12">
            <a:avLst>
              <a:gd name="adj" fmla="val 154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6-конечная звезда 7"/>
          <p:cNvSpPr/>
          <p:nvPr/>
        </p:nvSpPr>
        <p:spPr>
          <a:xfrm rot="1233590">
            <a:off x="642910" y="5357826"/>
            <a:ext cx="642942" cy="714380"/>
          </a:xfrm>
          <a:prstGeom prst="star6">
            <a:avLst>
              <a:gd name="adj" fmla="val 15633"/>
              <a:gd name="h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rg_hi" descr="http://t1.gstatic.com/images?q=tbn:ANd9GcTzKlOAlk2HG30qFioUuFWBLgmHxZz5-BTB1w6Rx_rnqtT7urzPRw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космическая - музыка космос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85720" y="14285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65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Юрий  Алексеевич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Гагарин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rg_hi" descr="http://t3.gstatic.com/images?q=tbn:ANd9GcSf-_UR1k0WzObjpoE6rd1wP8FrbO27IW5gUyTno37Uh5Gq-Gsv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571612"/>
            <a:ext cx="392909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5" name="5-конечная звезда 4"/>
          <p:cNvSpPr/>
          <p:nvPr/>
        </p:nvSpPr>
        <p:spPr>
          <a:xfrm rot="1195122">
            <a:off x="6914988" y="5271923"/>
            <a:ext cx="914400" cy="914400"/>
          </a:xfrm>
          <a:prstGeom prst="star5">
            <a:avLst>
              <a:gd name="adj" fmla="val 12447"/>
              <a:gd name="hf" fmla="val 105146"/>
              <a:gd name="vf" fmla="val 11055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500034" y="1285860"/>
            <a:ext cx="714380" cy="785818"/>
          </a:xfrm>
          <a:prstGeom prst="star5">
            <a:avLst>
              <a:gd name="adj" fmla="val 11117"/>
              <a:gd name="hf" fmla="val 105146"/>
              <a:gd name="vf" fmla="val 11055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6-конечная звезда 6"/>
          <p:cNvSpPr/>
          <p:nvPr/>
        </p:nvSpPr>
        <p:spPr>
          <a:xfrm rot="20480509">
            <a:off x="815351" y="3410617"/>
            <a:ext cx="861926" cy="820768"/>
          </a:xfrm>
          <a:prstGeom prst="star6">
            <a:avLst>
              <a:gd name="adj" fmla="val 17103"/>
              <a:gd name="hf" fmla="val 11547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6643702" y="1071546"/>
            <a:ext cx="785818" cy="714380"/>
          </a:xfrm>
          <a:prstGeom prst="star7">
            <a:avLst>
              <a:gd name="adj" fmla="val 15032"/>
              <a:gd name="hf" fmla="val 102572"/>
              <a:gd name="vf" fmla="val 10521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 rot="994798">
            <a:off x="7715272" y="2928934"/>
            <a:ext cx="914400" cy="914400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rg_hi" descr="http://t2.gstatic.com/images?q=tbn:ANd9GcR2YEEil9zo1ZZ8GkVSNp-6z4yo3752hum13_VcGpYCwNf4dYXeWQ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8091654656454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14282" y="21429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49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643049"/>
          </a:xfrm>
          <a:effectLst>
            <a:innerShdw blurRad="114300">
              <a:prstClr val="black"/>
            </a:innerShdw>
          </a:effectLst>
        </p:spPr>
        <p:txBody>
          <a:bodyPr>
            <a:noAutofit/>
          </a:bodyPr>
          <a:lstStyle/>
          <a:p>
            <a:r>
              <a:rPr lang="ru-RU" sz="4800" b="1" dirty="0" smtClean="0"/>
              <a:t>Валентина  Владимировна</a:t>
            </a:r>
            <a:br>
              <a:rPr lang="ru-RU" sz="4800" b="1" dirty="0" smtClean="0"/>
            </a:br>
            <a:r>
              <a:rPr lang="ru-RU" sz="4800" b="1" dirty="0" smtClean="0"/>
              <a:t>Терешкова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rg_hi" descr="http://t2.gstatic.com/images?q=tbn:ANd9GcS4eEypvWX48xmfwl55LZ3I9czYehvL6Cu2G5_DW7kCIzNTvEda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643050"/>
            <a:ext cx="4500594" cy="49292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5-конечная звезда 4"/>
          <p:cNvSpPr/>
          <p:nvPr/>
        </p:nvSpPr>
        <p:spPr>
          <a:xfrm>
            <a:off x="7143768" y="3286124"/>
            <a:ext cx="714380" cy="785818"/>
          </a:xfrm>
          <a:prstGeom prst="star5">
            <a:avLst>
              <a:gd name="adj" fmla="val 8457"/>
              <a:gd name="hf" fmla="val 105146"/>
              <a:gd name="vf" fmla="val 11055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500034" y="4143380"/>
            <a:ext cx="914400" cy="914400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6-конечная звезда 6"/>
          <p:cNvSpPr/>
          <p:nvPr/>
        </p:nvSpPr>
        <p:spPr>
          <a:xfrm>
            <a:off x="7858148" y="857232"/>
            <a:ext cx="714380" cy="785818"/>
          </a:xfrm>
          <a:prstGeom prst="star6">
            <a:avLst>
              <a:gd name="adj" fmla="val 14162"/>
              <a:gd name="hf" fmla="val 11547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500034" y="1071546"/>
            <a:ext cx="914400" cy="914400"/>
          </a:xfrm>
          <a:prstGeom prst="star7">
            <a:avLst>
              <a:gd name="adj" fmla="val 16430"/>
              <a:gd name="hf" fmla="val 102572"/>
              <a:gd name="vf" fmla="val 10521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10-конечная звезда 8"/>
          <p:cNvSpPr/>
          <p:nvPr/>
        </p:nvSpPr>
        <p:spPr>
          <a:xfrm>
            <a:off x="8072462" y="5643578"/>
            <a:ext cx="714380" cy="785818"/>
          </a:xfrm>
          <a:prstGeom prst="star10">
            <a:avLst>
              <a:gd name="adj" fmla="val 20474"/>
              <a:gd name="hf" fmla="val 10514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500197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Светлана  Евгеньевна</a:t>
            </a:r>
            <a:br>
              <a:rPr lang="ru-RU" sz="5400" b="1" dirty="0" smtClean="0"/>
            </a:br>
            <a:r>
              <a:rPr lang="ru-RU" sz="5400" b="1" dirty="0" smtClean="0"/>
              <a:t>Савицкая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rg_hi" descr="http://t1.gstatic.com/images?q=tbn:ANd9GcQmicCenKk2ZOQaSFRSTzwI856-JahjH5_Ot8VSNAeYIx0VuWr6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928802"/>
            <a:ext cx="3786214" cy="47149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4-конечная звезда 4"/>
          <p:cNvSpPr/>
          <p:nvPr/>
        </p:nvSpPr>
        <p:spPr>
          <a:xfrm>
            <a:off x="6786578" y="3000372"/>
            <a:ext cx="914400" cy="914400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6-конечная звезда 5"/>
          <p:cNvSpPr/>
          <p:nvPr/>
        </p:nvSpPr>
        <p:spPr>
          <a:xfrm>
            <a:off x="7858148" y="1428736"/>
            <a:ext cx="914400" cy="914400"/>
          </a:xfrm>
          <a:prstGeom prst="star6">
            <a:avLst>
              <a:gd name="adj" fmla="val 14162"/>
              <a:gd name="hf" fmla="val 11547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7-конечная звезда 6"/>
          <p:cNvSpPr/>
          <p:nvPr/>
        </p:nvSpPr>
        <p:spPr>
          <a:xfrm>
            <a:off x="7715272" y="5143512"/>
            <a:ext cx="914400" cy="914400"/>
          </a:xfrm>
          <a:prstGeom prst="star7">
            <a:avLst>
              <a:gd name="adj" fmla="val 13634"/>
              <a:gd name="hf" fmla="val 102572"/>
              <a:gd name="vf" fmla="val 10521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10-конечная звезда 7"/>
          <p:cNvSpPr/>
          <p:nvPr/>
        </p:nvSpPr>
        <p:spPr>
          <a:xfrm>
            <a:off x="857224" y="1214422"/>
            <a:ext cx="914400" cy="914400"/>
          </a:xfrm>
          <a:prstGeom prst="star10">
            <a:avLst>
              <a:gd name="adj" fmla="val 14592"/>
              <a:gd name="hf" fmla="val 10514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10" y="3071810"/>
            <a:ext cx="914400" cy="914400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1571604" y="5929330"/>
            <a:ext cx="642942" cy="571504"/>
          </a:xfrm>
          <a:prstGeom prst="star5">
            <a:avLst>
              <a:gd name="adj" fmla="val 11117"/>
              <a:gd name="hf" fmla="val 105146"/>
              <a:gd name="vf" fmla="val 11055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edu.convdocs.org/tw_files2/urls_4/11/d-10455/img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29642" cy="1143008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endParaRPr lang="ru-RU" dirty="0">
              <a:solidFill>
                <a:srgbClr val="00206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http://im5-tub-ru.yandex.net/i?id=92896984-5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muzika_zvezd_-_meteor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85720" y="2857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83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8-tub-ru.yandex.net/i?id=615327198-64-72&amp;n=21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300297243520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57158" y="21429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Tm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t2.gstatic.com/images?q=tbn:ANd9GcRpXs7hOty0RnglR58VgYs1z4t9SUu8hEU1CZs98EtCEXXi7wyQ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rc_mi" descr="http://t1.gstatic.com/images?q=tbn:ANd9GcQ02uWLW3PK_2JlAo-J9gLdCMDetmfd3WdDX0VwABVOY16HGMC7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7-tub-ru.yandex.net/i?id=145226923-36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rg_hi" descr="http://t3.gstatic.com/images?q=tbn:ANd9GcTuwdqs2K8h8CjMkN6Is6GcNjJ5TbtNprOogiIHrdLq83qcWIn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rc_mi" descr="http://3.bp.blogspot.com/_nLbR_VTTY1o/TGZpOGxGi_I/AAAAAAAAAlo/rPwzCLn1xPs/s1600/201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t1.gstatic.com/images?q=tbn:ANd9GcRfOLBnVwz0GNVxPKv4J_r7V0CcZftHPPB989fN2ptdEhzK-jk6QQ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0-tub-ru.yandex.net/i?id=203330572-37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rg_hi" descr="http://t1.gstatic.com/images?q=tbn:ANd9GcSGKmR7CEq1Jld-iNduHhCxrV4RFM_8BvqhXQPQR9U4glaZvQBpV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t0.gstatic.com/images?q=tbn:ANd9GcTi16eRgjlIbU39SxUrGDkqCYYD-qcQgHlaqXqVmX8nohHvCv7qe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  <a:normAutofit fontScale="90000"/>
          </a:bodyPr>
          <a:lstStyle/>
          <a:p>
            <a:r>
              <a:rPr lang="ru-RU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Константин Эдуардович</a:t>
            </a:r>
            <a:br>
              <a:rPr lang="ru-RU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</a:br>
            <a:r>
              <a:rPr lang="ru-RU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Циолковский</a:t>
            </a:r>
            <a:endParaRPr lang="ru-RU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Содержимое 3" descr="http://im5-tub-ru.yandex.net/i?id=367185768-16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5" y="1643050"/>
            <a:ext cx="8286809" cy="4857784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" name="5-конечная звезда 4"/>
          <p:cNvSpPr/>
          <p:nvPr/>
        </p:nvSpPr>
        <p:spPr>
          <a:xfrm>
            <a:off x="357158" y="1071546"/>
            <a:ext cx="914400" cy="914400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7429520" y="1571612"/>
            <a:ext cx="914400" cy="842962"/>
          </a:xfrm>
          <a:prstGeom prst="star4">
            <a:avLst>
              <a:gd name="adj" fmla="val 1935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6-конечная звезда 6"/>
          <p:cNvSpPr/>
          <p:nvPr/>
        </p:nvSpPr>
        <p:spPr>
          <a:xfrm>
            <a:off x="8229600" y="3571876"/>
            <a:ext cx="557242" cy="700086"/>
          </a:xfrm>
          <a:prstGeom prst="star6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357158" y="5572140"/>
            <a:ext cx="642942" cy="714380"/>
          </a:xfrm>
          <a:prstGeom prst="star7">
            <a:avLst>
              <a:gd name="adj" fmla="val 18499"/>
              <a:gd name="hf" fmla="val 102572"/>
              <a:gd name="vf" fmla="val 10521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10-конечная звезда 8"/>
          <p:cNvSpPr/>
          <p:nvPr/>
        </p:nvSpPr>
        <p:spPr>
          <a:xfrm>
            <a:off x="5429256" y="5943600"/>
            <a:ext cx="914400" cy="914400"/>
          </a:xfrm>
          <a:prstGeom prst="star10">
            <a:avLst>
              <a:gd name="adj" fmla="val 19004"/>
              <a:gd name="hf" fmla="val 10514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t2.gstatic.com/images?q=tbn:ANd9GcTZrsxw1Y__BePJ1IDf9K_boILfEJbZ4_NQkely9ej3fH2_DxhZ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rg_hi" descr="http://t1.gstatic.com/images?q=tbn:ANd9GcSKhjR-9S7iYqeSolfrLzXnBWDVO8MUsNy-d2-ic2HETd88oy0h7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8-tub-ru.yandex.net/i?id=75692104-11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6-tub-ru.yandex.net/i?id=171295017-33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prstTxWarp prst="textWave2">
              <a:avLst/>
            </a:prstTxWarp>
          </a:bodyPr>
          <a:lstStyle/>
          <a:p>
            <a:r>
              <a:rPr lang="ru-RU" dirty="0" smtClean="0">
                <a:latin typeface="Arial Black" pitchFamily="34" charset="0"/>
              </a:rPr>
              <a:t>Спасибо за внимание!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4-конечная звезда 3"/>
          <p:cNvSpPr/>
          <p:nvPr/>
        </p:nvSpPr>
        <p:spPr>
          <a:xfrm rot="1787712">
            <a:off x="1714480" y="2071678"/>
            <a:ext cx="714380" cy="714380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6-конечная звезда 4"/>
          <p:cNvSpPr/>
          <p:nvPr/>
        </p:nvSpPr>
        <p:spPr>
          <a:xfrm>
            <a:off x="7429520" y="1071546"/>
            <a:ext cx="914400" cy="914400"/>
          </a:xfrm>
          <a:prstGeom prst="star6">
            <a:avLst>
              <a:gd name="adj" fmla="val 11221"/>
              <a:gd name="hf" fmla="val 11547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7-конечная звезда 5"/>
          <p:cNvSpPr/>
          <p:nvPr/>
        </p:nvSpPr>
        <p:spPr>
          <a:xfrm>
            <a:off x="714348" y="428604"/>
            <a:ext cx="1143008" cy="1214446"/>
          </a:xfrm>
          <a:prstGeom prst="star7">
            <a:avLst>
              <a:gd name="adj" fmla="val 17828"/>
              <a:gd name="hf" fmla="val 102572"/>
              <a:gd name="vf" fmla="val 10521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7-конечная звезда 6"/>
          <p:cNvSpPr/>
          <p:nvPr/>
        </p:nvSpPr>
        <p:spPr>
          <a:xfrm>
            <a:off x="6072198" y="3500438"/>
            <a:ext cx="914400" cy="914400"/>
          </a:xfrm>
          <a:prstGeom prst="star7">
            <a:avLst>
              <a:gd name="adj" fmla="val 16430"/>
              <a:gd name="hf" fmla="val 102572"/>
              <a:gd name="vf" fmla="val 10521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10-конечная звезда 7"/>
          <p:cNvSpPr/>
          <p:nvPr/>
        </p:nvSpPr>
        <p:spPr>
          <a:xfrm>
            <a:off x="7786710" y="5357826"/>
            <a:ext cx="914400" cy="914400"/>
          </a:xfrm>
          <a:prstGeom prst="star10">
            <a:avLst>
              <a:gd name="adj" fmla="val 16062"/>
              <a:gd name="hf" fmla="val 10514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2071670" y="5143512"/>
            <a:ext cx="1143008" cy="1143008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 rot="1478897">
            <a:off x="4214810" y="1142984"/>
            <a:ext cx="571504" cy="571504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29684" cy="1428759"/>
          </a:xfrm>
        </p:spPr>
        <p:txBody>
          <a:bodyPr>
            <a:prstTxWarp prst="textCanUp">
              <a:avLst/>
            </a:prstTxWarp>
            <a:norm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Звездолет К.Э. Циолковского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epizodsspace.airbase.ru/bibl/pervushin/korab-pokol/kec0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85926"/>
            <a:ext cx="4857784" cy="457203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7-конечная звезда 4"/>
          <p:cNvSpPr/>
          <p:nvPr/>
        </p:nvSpPr>
        <p:spPr>
          <a:xfrm>
            <a:off x="1714480" y="2714620"/>
            <a:ext cx="914400" cy="914400"/>
          </a:xfrm>
          <a:prstGeom prst="star7">
            <a:avLst>
              <a:gd name="adj" fmla="val 17828"/>
              <a:gd name="hf" fmla="val 102572"/>
              <a:gd name="vf" fmla="val 10521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571472" y="1857364"/>
            <a:ext cx="571504" cy="571504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7-конечная звезда 6"/>
          <p:cNvSpPr/>
          <p:nvPr/>
        </p:nvSpPr>
        <p:spPr>
          <a:xfrm>
            <a:off x="2071670" y="5929330"/>
            <a:ext cx="714380" cy="714380"/>
          </a:xfrm>
          <a:prstGeom prst="star7">
            <a:avLst>
              <a:gd name="adj" fmla="val 17828"/>
              <a:gd name="hf" fmla="val 102572"/>
              <a:gd name="vf" fmla="val 10521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10-конечная звезда 7"/>
          <p:cNvSpPr/>
          <p:nvPr/>
        </p:nvSpPr>
        <p:spPr>
          <a:xfrm>
            <a:off x="7500958" y="1857364"/>
            <a:ext cx="914400" cy="914400"/>
          </a:xfrm>
          <a:prstGeom prst="star10">
            <a:avLst>
              <a:gd name="adj" fmla="val 19004"/>
              <a:gd name="hf" fmla="val 10514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8229600" y="4429132"/>
            <a:ext cx="628680" cy="642942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428596" y="5929330"/>
            <a:ext cx="642942" cy="571504"/>
          </a:xfrm>
          <a:prstGeom prst="star5">
            <a:avLst>
              <a:gd name="adj" fmla="val 9787"/>
              <a:gd name="hf" fmla="val 105146"/>
              <a:gd name="vf" fmla="val 11055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7-конечная звезда 11"/>
          <p:cNvSpPr/>
          <p:nvPr/>
        </p:nvSpPr>
        <p:spPr>
          <a:xfrm>
            <a:off x="6500826" y="4500570"/>
            <a:ext cx="785818" cy="785818"/>
          </a:xfrm>
          <a:prstGeom prst="star7">
            <a:avLst>
              <a:gd name="adj" fmla="val 19226"/>
              <a:gd name="hf" fmla="val 102572"/>
              <a:gd name="vf" fmla="val 10521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428596" y="3857628"/>
            <a:ext cx="700086" cy="700086"/>
          </a:xfrm>
          <a:prstGeom prst="star5">
            <a:avLst>
              <a:gd name="adj" fmla="val 11117"/>
              <a:gd name="hf" fmla="val 105146"/>
              <a:gd name="vf" fmla="val 11055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Сергей Павлович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Королев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Содержимое 3" descr="??????? ??????????? ?????? ??????? ? ??????? ????????, ?????? ??? ????????? ????? ? ??????. 1960 ???. ????: ????-????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857364"/>
            <a:ext cx="4572032" cy="47149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</p:pic>
      <p:sp>
        <p:nvSpPr>
          <p:cNvPr id="5" name="6-конечная звезда 4"/>
          <p:cNvSpPr/>
          <p:nvPr/>
        </p:nvSpPr>
        <p:spPr>
          <a:xfrm>
            <a:off x="7143768" y="1285860"/>
            <a:ext cx="642942" cy="642942"/>
          </a:xfrm>
          <a:prstGeom prst="star6">
            <a:avLst>
              <a:gd name="adj" fmla="val 18574"/>
              <a:gd name="hf" fmla="val 11547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 rot="20026634">
            <a:off x="8001024" y="2571744"/>
            <a:ext cx="914400" cy="914400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10-конечная звезда 6"/>
          <p:cNvSpPr/>
          <p:nvPr/>
        </p:nvSpPr>
        <p:spPr>
          <a:xfrm>
            <a:off x="6643702" y="4500570"/>
            <a:ext cx="785818" cy="785818"/>
          </a:xfrm>
          <a:prstGeom prst="star10">
            <a:avLst>
              <a:gd name="adj" fmla="val 19004"/>
              <a:gd name="hf" fmla="val 10514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6-конечная звезда 7"/>
          <p:cNvSpPr/>
          <p:nvPr/>
        </p:nvSpPr>
        <p:spPr>
          <a:xfrm rot="20148915">
            <a:off x="8143900" y="5929330"/>
            <a:ext cx="642910" cy="642942"/>
          </a:xfrm>
          <a:prstGeom prst="star6">
            <a:avLst>
              <a:gd name="adj" fmla="val 15633"/>
              <a:gd name="hf" fmla="val 11547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 rot="1019872">
            <a:off x="1785918" y="2786058"/>
            <a:ext cx="700086" cy="714380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7-конечная звезда 9"/>
          <p:cNvSpPr/>
          <p:nvPr/>
        </p:nvSpPr>
        <p:spPr>
          <a:xfrm rot="1383444">
            <a:off x="1071538" y="1142984"/>
            <a:ext cx="714380" cy="642942"/>
          </a:xfrm>
          <a:prstGeom prst="star7">
            <a:avLst>
              <a:gd name="adj" fmla="val 17828"/>
              <a:gd name="hf" fmla="val 102572"/>
              <a:gd name="vf" fmla="val 10521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10-конечная звезда 10"/>
          <p:cNvSpPr/>
          <p:nvPr/>
        </p:nvSpPr>
        <p:spPr>
          <a:xfrm>
            <a:off x="571472" y="5357826"/>
            <a:ext cx="714380" cy="642942"/>
          </a:xfrm>
          <a:prstGeom prst="star10">
            <a:avLst>
              <a:gd name="adj" fmla="val 16062"/>
              <a:gd name="hf" fmla="val 10514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12-конечная звезда 11"/>
          <p:cNvSpPr/>
          <p:nvPr/>
        </p:nvSpPr>
        <p:spPr>
          <a:xfrm>
            <a:off x="214282" y="3000372"/>
            <a:ext cx="571504" cy="500066"/>
          </a:xfrm>
          <a:prstGeom prst="star12">
            <a:avLst>
              <a:gd name="adj" fmla="val 1397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714488"/>
            <a:ext cx="8429684" cy="4786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500042"/>
            <a:ext cx="8786874" cy="1071569"/>
          </a:xfrm>
          <a:ln w="76200">
            <a:solidFill>
              <a:schemeClr val="tx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Спутник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Автобус           </a:t>
            </a:r>
            <a:r>
              <a:rPr lang="ru-RU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Шаттл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 descr="http://im8-tub-ru.yandex.net/i?id=25187103-61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571744"/>
            <a:ext cx="2571768" cy="3714776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" name="Рисунок 4" descr="http://im0-tub-ru.yandex.net/i?id=404078203-17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571744"/>
            <a:ext cx="2714644" cy="37862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rg_hi" descr="http://t2.gstatic.com/images?q=tbn:ANd9GcT39pu-myh6YEnagM9xrTS-pCK6R6QLVpPLxRWDYm265mSX-isI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16200000">
            <a:off x="-178627" y="3036091"/>
            <a:ext cx="3714776" cy="2786082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7" name="6-конечная звезда 6"/>
          <p:cNvSpPr/>
          <p:nvPr/>
        </p:nvSpPr>
        <p:spPr>
          <a:xfrm>
            <a:off x="5786446" y="1285860"/>
            <a:ext cx="914400" cy="914400"/>
          </a:xfrm>
          <a:prstGeom prst="star6">
            <a:avLst>
              <a:gd name="adj" fmla="val 15633"/>
              <a:gd name="hf" fmla="val 11547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10-конечная звезда 9"/>
          <p:cNvSpPr/>
          <p:nvPr/>
        </p:nvSpPr>
        <p:spPr>
          <a:xfrm>
            <a:off x="6786578" y="5929330"/>
            <a:ext cx="714380" cy="642942"/>
          </a:xfrm>
          <a:prstGeom prst="star10">
            <a:avLst>
              <a:gd name="adj" fmla="val 17533"/>
              <a:gd name="hf" fmla="val 10514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1214414" y="1643050"/>
            <a:ext cx="714380" cy="642942"/>
          </a:xfrm>
          <a:prstGeom prst="star5">
            <a:avLst>
              <a:gd name="adj" fmla="val 8457"/>
              <a:gd name="hf" fmla="val 105146"/>
              <a:gd name="vf" fmla="val 11055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 rot="20166913">
            <a:off x="4929190" y="3000372"/>
            <a:ext cx="642942" cy="642942"/>
          </a:xfrm>
          <a:prstGeom prst="star4">
            <a:avLst>
              <a:gd name="adj" fmla="val 1436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8715436" cy="46434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5072074"/>
            <a:ext cx="8643998" cy="1428760"/>
          </a:xfrm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400" dirty="0" smtClean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Мотоцикл     Вертолет     Самолет                                                                        </a:t>
            </a:r>
            <a:endParaRPr lang="ru-RU" sz="4000" b="1" dirty="0">
              <a:ln w="28575">
                <a:solidFill>
                  <a:schemeClr val="bg1"/>
                </a:solidFill>
              </a:ln>
              <a:latin typeface="Arial Black" pitchFamily="34" charset="0"/>
            </a:endParaRPr>
          </a:p>
        </p:txBody>
      </p:sp>
      <p:pic>
        <p:nvPicPr>
          <p:cNvPr id="6" name="Рисунок 5" descr="http://im3-tub-ru.yandex.net/i?id=483596719-04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714644" cy="3643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http://im6-tub-ru.yandex.net/i?id=90101268-32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928670"/>
            <a:ext cx="2643206" cy="3643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http://im8-tub-ru.yandex.net/i?id=444535847-70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928670"/>
            <a:ext cx="2643206" cy="3643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7-конечная звезда 8"/>
          <p:cNvSpPr/>
          <p:nvPr/>
        </p:nvSpPr>
        <p:spPr>
          <a:xfrm>
            <a:off x="6143636" y="214290"/>
            <a:ext cx="914400" cy="914400"/>
          </a:xfrm>
          <a:prstGeom prst="star7">
            <a:avLst>
              <a:gd name="adj" fmla="val 15032"/>
              <a:gd name="hf" fmla="val 102572"/>
              <a:gd name="vf" fmla="val 10521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 rot="1040174">
            <a:off x="214282" y="4786322"/>
            <a:ext cx="642942" cy="642942"/>
          </a:xfrm>
          <a:prstGeom prst="star4">
            <a:avLst>
              <a:gd name="adj" fmla="val 808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10-конечная звезда 10"/>
          <p:cNvSpPr/>
          <p:nvPr/>
        </p:nvSpPr>
        <p:spPr>
          <a:xfrm>
            <a:off x="7929586" y="5715016"/>
            <a:ext cx="785818" cy="714356"/>
          </a:xfrm>
          <a:prstGeom prst="star10">
            <a:avLst>
              <a:gd name="adj" fmla="val 13121"/>
              <a:gd name="hf" fmla="val 10514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6-конечная звезда 11"/>
          <p:cNvSpPr/>
          <p:nvPr/>
        </p:nvSpPr>
        <p:spPr>
          <a:xfrm>
            <a:off x="6357950" y="4143380"/>
            <a:ext cx="785818" cy="714380"/>
          </a:xfrm>
          <a:prstGeom prst="star6">
            <a:avLst>
              <a:gd name="adj" fmla="val 11221"/>
              <a:gd name="hf" fmla="val 11547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3116"/>
            <a:ext cx="8643998" cy="43577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85729"/>
            <a:ext cx="8643998" cy="1428759"/>
          </a:xfrm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70C0"/>
                </a:solidFill>
              </a:rPr>
              <a:t> </a:t>
            </a:r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Сатурн           Телескоп          Марс</a:t>
            </a:r>
            <a:endParaRPr lang="ru-RU" sz="4400" b="1" dirty="0">
              <a:ln w="28575">
                <a:solidFill>
                  <a:schemeClr val="bg1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Рисунок 3" descr="http://im2-tub-ru.yandex.net/i?id=97739351-57-72&amp;n=21"/>
          <p:cNvPicPr/>
          <p:nvPr/>
        </p:nvPicPr>
        <p:blipFill>
          <a:blip r:embed="rId2"/>
          <a:srcRect l="5555" t="11364" r="5556"/>
          <a:stretch>
            <a:fillRect/>
          </a:stretch>
        </p:blipFill>
        <p:spPr bwMode="auto">
          <a:xfrm>
            <a:off x="285720" y="3000372"/>
            <a:ext cx="2714644" cy="2928958"/>
          </a:xfrm>
          <a:prstGeom prst="rect">
            <a:avLst/>
          </a:prstGeom>
          <a:noFill/>
          <a:ln w="76200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6" name="Рисунок 5" descr="http://im6-tub-ru.yandex.net/i?id=499193912-52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000372"/>
            <a:ext cx="2571768" cy="2928958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8" name="Рисунок 7" descr="http://im4-tub-ru.yandex.net/i?id=496879616-46-72&amp;n=21"/>
          <p:cNvPicPr/>
          <p:nvPr/>
        </p:nvPicPr>
        <p:blipFill>
          <a:blip r:embed="rId4"/>
          <a:srcRect t="10000" r="2499" b="18000"/>
          <a:stretch>
            <a:fillRect/>
          </a:stretch>
        </p:blipFill>
        <p:spPr bwMode="auto">
          <a:xfrm>
            <a:off x="6072198" y="3000372"/>
            <a:ext cx="2857520" cy="2928958"/>
          </a:xfrm>
          <a:prstGeom prst="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7" name="5-конечная звезда 6"/>
          <p:cNvSpPr/>
          <p:nvPr/>
        </p:nvSpPr>
        <p:spPr>
          <a:xfrm rot="20175832">
            <a:off x="5893547" y="549689"/>
            <a:ext cx="746422" cy="689008"/>
          </a:xfrm>
          <a:prstGeom prst="star5">
            <a:avLst>
              <a:gd name="adj" fmla="val 8457"/>
              <a:gd name="hf" fmla="val 105146"/>
              <a:gd name="vf" fmla="val 11055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10-конечная звезда 8"/>
          <p:cNvSpPr/>
          <p:nvPr/>
        </p:nvSpPr>
        <p:spPr>
          <a:xfrm>
            <a:off x="2428860" y="1142984"/>
            <a:ext cx="785818" cy="714380"/>
          </a:xfrm>
          <a:prstGeom prst="star10">
            <a:avLst>
              <a:gd name="adj" fmla="val 17533"/>
              <a:gd name="hf" fmla="val 10514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 rot="1340138">
            <a:off x="5500694" y="2786058"/>
            <a:ext cx="914400" cy="914400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7-конечная звезда 11"/>
          <p:cNvSpPr/>
          <p:nvPr/>
        </p:nvSpPr>
        <p:spPr>
          <a:xfrm>
            <a:off x="1714480" y="5572140"/>
            <a:ext cx="700086" cy="628648"/>
          </a:xfrm>
          <a:prstGeom prst="star7">
            <a:avLst>
              <a:gd name="adj" fmla="val 15032"/>
              <a:gd name="hf" fmla="val 102572"/>
              <a:gd name="vf" fmla="val 10521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643998" cy="421484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857760"/>
            <a:ext cx="8715436" cy="1428760"/>
          </a:xfrm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Астронавт      Летчик         Водитель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 descr="http://im5-tub-ru.yandex.net/i?id=142195318-63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571480"/>
            <a:ext cx="2643206" cy="392909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Рисунок 4" descr="http://im6-tub-ru.yandex.net/i?id=166391074-08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85728"/>
            <a:ext cx="2786082" cy="37862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Рисунок 5" descr="http://im5-tub-ru.yandex.net/i?id=587419283-05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571480"/>
            <a:ext cx="2786082" cy="392909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5-конечная звезда 6"/>
          <p:cNvSpPr/>
          <p:nvPr/>
        </p:nvSpPr>
        <p:spPr>
          <a:xfrm>
            <a:off x="5286380" y="4286256"/>
            <a:ext cx="785818" cy="642942"/>
          </a:xfrm>
          <a:prstGeom prst="star5">
            <a:avLst>
              <a:gd name="adj" fmla="val 9787"/>
              <a:gd name="hf" fmla="val 105146"/>
              <a:gd name="vf" fmla="val 11055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3357554" y="500042"/>
            <a:ext cx="428628" cy="357190"/>
          </a:xfrm>
          <a:prstGeom prst="star5">
            <a:avLst>
              <a:gd name="adj" fmla="val 9787"/>
              <a:gd name="hf" fmla="val 105146"/>
              <a:gd name="vf" fmla="val 11055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6-конечная звезда 8"/>
          <p:cNvSpPr/>
          <p:nvPr/>
        </p:nvSpPr>
        <p:spPr>
          <a:xfrm>
            <a:off x="357158" y="6215058"/>
            <a:ext cx="714380" cy="642942"/>
          </a:xfrm>
          <a:prstGeom prst="star6">
            <a:avLst>
              <a:gd name="adj" fmla="val 16875"/>
              <a:gd name="hf" fmla="val 11547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659</TotalTime>
  <Words>49</Words>
  <Application>Microsoft Office PowerPoint</Application>
  <PresentationFormat>Экран (4:3)</PresentationFormat>
  <Paragraphs>16</Paragraphs>
  <Slides>34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Слайд 1</vt:lpstr>
      <vt:lpstr>Слайд 2</vt:lpstr>
      <vt:lpstr>Константин Эдуардович Циолковский</vt:lpstr>
      <vt:lpstr>Звездолет К.Э. Циолковского</vt:lpstr>
      <vt:lpstr>Сергей Павлович Королев</vt:lpstr>
      <vt:lpstr>Слайд 6</vt:lpstr>
      <vt:lpstr>Слайд 7</vt:lpstr>
      <vt:lpstr>Слайд 8</vt:lpstr>
      <vt:lpstr>Слайд 9</vt:lpstr>
      <vt:lpstr>Дирижабль                              Шаттл</vt:lpstr>
      <vt:lpstr>Скафандр     Метеорит       Комета</vt:lpstr>
      <vt:lpstr>Слайд 12</vt:lpstr>
      <vt:lpstr>Стрелка и Белка</vt:lpstr>
      <vt:lpstr>Слайд 14</vt:lpstr>
      <vt:lpstr>Юрий  Алексеевич Гагарин</vt:lpstr>
      <vt:lpstr>Слайд 16</vt:lpstr>
      <vt:lpstr>Валентина  Владимировна Терешкова</vt:lpstr>
      <vt:lpstr>Светлана  Евгеньевна Савицкая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космос</dc:title>
  <dc:creator>Анжелла</dc:creator>
  <cp:lastModifiedBy>Анжелла</cp:lastModifiedBy>
  <cp:revision>67</cp:revision>
  <dcterms:created xsi:type="dcterms:W3CDTF">2013-04-04T09:42:44Z</dcterms:created>
  <dcterms:modified xsi:type="dcterms:W3CDTF">2013-04-10T03:39:23Z</dcterms:modified>
</cp:coreProperties>
</file>