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2" r:id="rId3"/>
    <p:sldId id="263" r:id="rId4"/>
    <p:sldId id="264" r:id="rId5"/>
    <p:sldId id="265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0586320-2859-4F85-91CD-E10E8F51F112}" type="datetimeFigureOut">
              <a:rPr lang="ru-RU" smtClean="0"/>
              <a:pPr/>
              <a:t>08.06.2013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DF2A9D3-0190-4945-A077-5CAA93BC68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586320-2859-4F85-91CD-E10E8F51F112}" type="datetimeFigureOut">
              <a:rPr lang="ru-RU" smtClean="0"/>
              <a:pPr/>
              <a:t>08.06.2013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F2A9D3-0190-4945-A077-5CAA93BC68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586320-2859-4F85-91CD-E10E8F51F112}" type="datetimeFigureOut">
              <a:rPr lang="ru-RU" smtClean="0"/>
              <a:pPr/>
              <a:t>08.06.2013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F2A9D3-0190-4945-A077-5CAA93BC68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586320-2859-4F85-91CD-E10E8F51F112}" type="datetimeFigureOut">
              <a:rPr lang="ru-RU" smtClean="0"/>
              <a:pPr/>
              <a:t>08.06.2013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F2A9D3-0190-4945-A077-5CAA93BC68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0586320-2859-4F85-91CD-E10E8F51F112}" type="datetimeFigureOut">
              <a:rPr lang="ru-RU" smtClean="0"/>
              <a:pPr/>
              <a:t>08.06.2013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DF2A9D3-0190-4945-A077-5CAA93BC68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586320-2859-4F85-91CD-E10E8F51F112}" type="datetimeFigureOut">
              <a:rPr lang="ru-RU" smtClean="0"/>
              <a:pPr/>
              <a:t>08.06.2013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DF2A9D3-0190-4945-A077-5CAA93BC68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586320-2859-4F85-91CD-E10E8F51F112}" type="datetimeFigureOut">
              <a:rPr lang="ru-RU" smtClean="0"/>
              <a:pPr/>
              <a:t>08.06.2013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DF2A9D3-0190-4945-A077-5CAA93BC68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586320-2859-4F85-91CD-E10E8F51F112}" type="datetimeFigureOut">
              <a:rPr lang="ru-RU" smtClean="0"/>
              <a:pPr/>
              <a:t>08.06.2013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F2A9D3-0190-4945-A077-5CAA93BC68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586320-2859-4F85-91CD-E10E8F51F112}" type="datetimeFigureOut">
              <a:rPr lang="ru-RU" smtClean="0"/>
              <a:pPr/>
              <a:t>08.06.2013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F2A9D3-0190-4945-A077-5CAA93BC68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0586320-2859-4F85-91CD-E10E8F51F112}" type="datetimeFigureOut">
              <a:rPr lang="ru-RU" smtClean="0"/>
              <a:pPr/>
              <a:t>08.06.2013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DF2A9D3-0190-4945-A077-5CAA93BC68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0586320-2859-4F85-91CD-E10E8F51F112}" type="datetimeFigureOut">
              <a:rPr lang="ru-RU" smtClean="0"/>
              <a:pPr/>
              <a:t>08.06.2013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DF2A9D3-0190-4945-A077-5CAA93BC68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40586320-2859-4F85-91CD-E10E8F51F112}" type="datetimeFigureOut">
              <a:rPr lang="ru-RU" smtClean="0"/>
              <a:pPr/>
              <a:t>08.06.2013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1DF2A9D3-0190-4945-A077-5CAA93BC68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ОПЯТА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 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Кто повыше, кто пониже, —</a:t>
            </a:r>
          </a:p>
          <a:p>
            <a:pPr>
              <a:buNone/>
            </a:pPr>
            <a:r>
              <a:rPr lang="ru-RU" sz="2400" dirty="0" smtClean="0"/>
              <a:t>На пеньке народец рыжий.</a:t>
            </a:r>
          </a:p>
          <a:p>
            <a:pPr>
              <a:buNone/>
            </a:pPr>
            <a:r>
              <a:rPr lang="ru-RU" sz="2400" dirty="0" smtClean="0"/>
              <a:t>Тридцать три веселых брата.</a:t>
            </a:r>
          </a:p>
          <a:p>
            <a:pPr>
              <a:buNone/>
            </a:pPr>
            <a:r>
              <a:rPr lang="ru-RU" sz="2400" dirty="0" smtClean="0"/>
              <a:t>Как же их зовут? (Опята)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(</a:t>
            </a:r>
            <a:r>
              <a:rPr lang="ru-RU" sz="1800" dirty="0" smtClean="0"/>
              <a:t>Опята всегда растут большой</a:t>
            </a:r>
          </a:p>
          <a:p>
            <a:pPr>
              <a:buNone/>
            </a:pPr>
            <a:r>
              <a:rPr lang="ru-RU" sz="1800" dirty="0" smtClean="0"/>
              <a:t>группой. Попробуй посчитать грибы)</a:t>
            </a:r>
            <a:endParaRPr lang="ru-RU" sz="2400" dirty="0"/>
          </a:p>
        </p:txBody>
      </p:sp>
      <p:pic>
        <p:nvPicPr>
          <p:cNvPr id="7" name="Содержимое 6" descr="опята1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2394744"/>
            <a:ext cx="4038600" cy="3028950"/>
          </a:xfrm>
          <a:ln w="76200">
            <a:solidFill>
              <a:schemeClr val="bg1">
                <a:lumMod val="75000"/>
              </a:schemeClr>
            </a:solidFill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ШАМПИНЬОН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Землю пробуравил,</a:t>
            </a:r>
            <a:br>
              <a:rPr lang="ru-RU" dirty="0" smtClean="0"/>
            </a:br>
            <a:r>
              <a:rPr lang="ru-RU" dirty="0" smtClean="0"/>
              <a:t>Корешок оставил,</a:t>
            </a:r>
            <a:br>
              <a:rPr lang="ru-RU" dirty="0" smtClean="0"/>
            </a:br>
            <a:r>
              <a:rPr lang="ru-RU" dirty="0" smtClean="0"/>
              <a:t>Сам на свет явился,</a:t>
            </a:r>
            <a:br>
              <a:rPr lang="ru-RU" dirty="0" smtClean="0"/>
            </a:br>
            <a:r>
              <a:rPr lang="ru-RU" dirty="0" smtClean="0"/>
              <a:t>Шапочкой прикрылся.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(Шампиньон)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2" name="Содержимое 11" descr="шампиньон3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2392577"/>
            <a:ext cx="4038600" cy="3033283"/>
          </a:xfrm>
          <a:ln w="76200">
            <a:solidFill>
              <a:schemeClr val="bg1">
                <a:lumMod val="75000"/>
              </a:schemeClr>
            </a:solidFill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ГРУЗДЬ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шляпке беленькой на ножке</a:t>
            </a:r>
          </a:p>
          <a:p>
            <a:pPr>
              <a:buNone/>
            </a:pPr>
            <a:r>
              <a:rPr lang="ru-RU" dirty="0" smtClean="0"/>
              <a:t>Рос грибочек у дорожки.</a:t>
            </a:r>
          </a:p>
          <a:p>
            <a:pPr>
              <a:buNone/>
            </a:pPr>
            <a:r>
              <a:rPr lang="ru-RU" dirty="0" smtClean="0"/>
              <a:t>А теперь в корзинке пусть</a:t>
            </a:r>
          </a:p>
          <a:p>
            <a:pPr>
              <a:buNone/>
            </a:pPr>
            <a:r>
              <a:rPr lang="ru-RU" dirty="0" smtClean="0"/>
              <a:t>Полежит съедобный... (груздь)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9" name="Содержимое 8" descr="b23b0103b2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14348" y="2214554"/>
            <a:ext cx="3429024" cy="3057121"/>
          </a:xfrm>
          <a:ln w="76200">
            <a:solidFill>
              <a:schemeClr val="bg1">
                <a:lumMod val="75000"/>
              </a:schemeClr>
            </a:solidFill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ВОЛНУШКИ</a:t>
            </a:r>
            <a:endParaRPr lang="ru-RU" dirty="0"/>
          </a:p>
        </p:txBody>
      </p:sp>
      <p:pic>
        <p:nvPicPr>
          <p:cNvPr id="5" name="Содержимое 4" descr="волнушки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0034" y="2428868"/>
            <a:ext cx="4038600" cy="3500462"/>
          </a:xfrm>
          <a:ln w="76200">
            <a:solidFill>
              <a:schemeClr val="bg1">
                <a:lumMod val="75000"/>
              </a:schemeClr>
            </a:solidFill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357430"/>
            <a:ext cx="4038600" cy="381477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Растут на опушке</a:t>
            </a:r>
            <a:br>
              <a:rPr lang="ru-RU" dirty="0" smtClean="0"/>
            </a:br>
            <a:r>
              <a:rPr lang="ru-RU" dirty="0" smtClean="0"/>
              <a:t>Рыжие подружки,</a:t>
            </a:r>
            <a:br>
              <a:rPr lang="ru-RU" dirty="0" smtClean="0"/>
            </a:br>
            <a:r>
              <a:rPr lang="ru-RU" dirty="0" smtClean="0"/>
              <a:t>Их зовут ….</a:t>
            </a:r>
            <a:br>
              <a:rPr lang="ru-RU" dirty="0" smtClean="0"/>
            </a:br>
            <a:r>
              <a:rPr lang="ru-RU" dirty="0" smtClean="0"/>
              <a:t>(Волнушки)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МАСЛЯТА</a:t>
            </a:r>
            <a:endParaRPr lang="ru-RU" dirty="0"/>
          </a:p>
        </p:txBody>
      </p:sp>
      <p:pic>
        <p:nvPicPr>
          <p:cNvPr id="5" name="Содержимое 4" descr="маслята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1999538"/>
            <a:ext cx="4038600" cy="3819362"/>
          </a:xfrm>
          <a:ln w="76200">
            <a:solidFill>
              <a:schemeClr val="bg1">
                <a:lumMod val="75000"/>
              </a:schemeClr>
            </a:solidFill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Шоколадно-бурый гриб, </a:t>
            </a:r>
            <a:br>
              <a:rPr lang="ru-RU" b="1" dirty="0" smtClean="0"/>
            </a:br>
            <a:r>
              <a:rPr lang="ru-RU" b="1" dirty="0" smtClean="0"/>
              <a:t>К скользкой шляпке лист прилип. </a:t>
            </a:r>
            <a:br>
              <a:rPr lang="ru-RU" b="1" dirty="0" smtClean="0"/>
            </a:br>
            <a:r>
              <a:rPr lang="ru-RU" b="1" dirty="0" smtClean="0"/>
              <a:t>Воротник ажурный тонок - </a:t>
            </a:r>
            <a:br>
              <a:rPr lang="ru-RU" b="1" dirty="0" smtClean="0"/>
            </a:br>
            <a:r>
              <a:rPr lang="ru-RU" b="1" dirty="0" smtClean="0"/>
              <a:t>Гриб такой зовут...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 масленок)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Другая 3">
      <a:dk1>
        <a:srgbClr val="FF0000"/>
      </a:dk1>
      <a:lt1>
        <a:srgbClr val="C00000"/>
      </a:lt1>
      <a:dk2>
        <a:srgbClr val="FFFF00"/>
      </a:dk2>
      <a:lt2>
        <a:srgbClr val="EEECE1"/>
      </a:lt2>
      <a:accent1>
        <a:srgbClr val="974806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AC08F"/>
      </a:hlink>
      <a:folHlink>
        <a:srgbClr val="FE19FF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265</TotalTime>
  <Words>14</Words>
  <Application>Microsoft Office PowerPoint</Application>
  <PresentationFormat>Экран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Литейная</vt:lpstr>
      <vt:lpstr>ОПЯТА</vt:lpstr>
      <vt:lpstr>ШАМПИНЬОН</vt:lpstr>
      <vt:lpstr>ГРУЗДЬ</vt:lpstr>
      <vt:lpstr>ВОЛНУШКИ</vt:lpstr>
      <vt:lpstr>МАСЛЯТА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Мир грибов</dc:title>
  <dc:creator>Антонина</dc:creator>
  <cp:lastModifiedBy>Антонина</cp:lastModifiedBy>
  <cp:revision>28</cp:revision>
  <dcterms:created xsi:type="dcterms:W3CDTF">2013-06-08T12:05:02Z</dcterms:created>
  <dcterms:modified xsi:type="dcterms:W3CDTF">2013-06-08T16:36:11Z</dcterms:modified>
</cp:coreProperties>
</file>