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0586320-2859-4F85-91CD-E10E8F51F112}" type="datetimeFigureOut">
              <a:rPr lang="ru-RU" smtClean="0"/>
              <a:pPr/>
              <a:t>08.06.2013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DF2A9D3-0190-4945-A077-5CAA93BC6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547801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Мир грибов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19400"/>
            <a:ext cx="8408114" cy="3609996"/>
          </a:xfrm>
        </p:spPr>
        <p:txBody>
          <a:bodyPr/>
          <a:lstStyle/>
          <a:p>
            <a:pPr algn="ctr"/>
            <a:r>
              <a:rPr lang="ru-RU" dirty="0" smtClean="0"/>
              <a:t>Съедобные грибы</a:t>
            </a:r>
            <a:endParaRPr lang="ru-RU" dirty="0"/>
          </a:p>
        </p:txBody>
      </p:sp>
      <p:pic>
        <p:nvPicPr>
          <p:cNvPr id="4" name="Рисунок 3" descr="сыроеж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857628"/>
            <a:ext cx="1905000" cy="1428750"/>
          </a:xfrm>
          <a:prstGeom prst="rect">
            <a:avLst/>
          </a:prstGeom>
          <a:ln w="76200">
            <a:solidFill>
              <a:schemeClr val="bg1">
                <a:lumMod val="75000"/>
              </a:schemeClr>
            </a:solidFill>
          </a:ln>
        </p:spPr>
      </p:pic>
      <p:pic>
        <p:nvPicPr>
          <p:cNvPr id="5" name="Рисунок 4" descr="опят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3857628"/>
            <a:ext cx="1981200" cy="1428750"/>
          </a:xfrm>
          <a:prstGeom prst="rect">
            <a:avLst/>
          </a:prstGeom>
          <a:ln w="76200">
            <a:solidFill>
              <a:schemeClr val="bg1">
                <a:lumMod val="75000"/>
              </a:schemeClr>
            </a:solidFill>
          </a:ln>
        </p:spPr>
      </p:pic>
      <p:pic>
        <p:nvPicPr>
          <p:cNvPr id="6" name="Рисунок 5" descr="лисич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3857628"/>
            <a:ext cx="2228850" cy="1428750"/>
          </a:xfrm>
          <a:prstGeom prst="rect">
            <a:avLst/>
          </a:prstGeom>
          <a:ln w="76200"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ПОДОСИНОВИК</a:t>
            </a:r>
            <a:endParaRPr lang="ru-RU" dirty="0"/>
          </a:p>
        </p:txBody>
      </p:sp>
      <p:pic>
        <p:nvPicPr>
          <p:cNvPr id="26" name="Содержимое 25" descr="подосинови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86243"/>
            <a:ext cx="4038600" cy="2845951"/>
          </a:xfrm>
          <a:ln w="76200">
            <a:solidFill>
              <a:schemeClr val="bg1">
                <a:lumMod val="75000"/>
              </a:schemeClr>
            </a:solidFill>
          </a:ln>
        </p:spPr>
      </p:pic>
      <p:sp>
        <p:nvSpPr>
          <p:cNvPr id="21" name="Содержимое 2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ru-RU" sz="2000" dirty="0" smtClean="0"/>
              <a:t>В скучный день дождливый</a:t>
            </a:r>
          </a:p>
          <a:p>
            <a:pPr>
              <a:buNone/>
            </a:pPr>
            <a:r>
              <a:rPr lang="ru-RU" sz="2000" dirty="0" smtClean="0"/>
              <a:t>Вырос гриб во всей красе ,</a:t>
            </a:r>
          </a:p>
          <a:p>
            <a:pPr>
              <a:buNone/>
            </a:pPr>
            <a:r>
              <a:rPr lang="ru-RU" sz="2000" dirty="0" smtClean="0"/>
              <a:t>Важный, горделивый. </a:t>
            </a:r>
          </a:p>
          <a:p>
            <a:pPr>
              <a:buNone/>
            </a:pPr>
            <a:r>
              <a:rPr lang="ru-RU" sz="2000" dirty="0" smtClean="0"/>
              <a:t> Под осиной его дом,</a:t>
            </a:r>
          </a:p>
          <a:p>
            <a:pPr>
              <a:buNone/>
            </a:pPr>
            <a:r>
              <a:rPr lang="ru-RU" sz="2000" dirty="0" smtClean="0"/>
              <a:t>Шляпа красная на нем.</a:t>
            </a:r>
          </a:p>
          <a:p>
            <a:pPr>
              <a:buNone/>
            </a:pPr>
            <a:r>
              <a:rPr lang="ru-RU" sz="2000" dirty="0" smtClean="0"/>
              <a:t>Многим этот гриб знаком.</a:t>
            </a:r>
          </a:p>
          <a:p>
            <a:pPr>
              <a:buNone/>
            </a:pPr>
            <a:r>
              <a:rPr lang="ru-RU" sz="2000" dirty="0" smtClean="0"/>
              <a:t>Как его мы назовем?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(Как ты думаешь , почему подосиновик назван подосиновиком? 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ЛИСИЧКА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2"/>
            <a:r>
              <a:rPr lang="ru-RU" dirty="0" smtClean="0"/>
              <a:t>Под сосной  растут сестрички-</a:t>
            </a:r>
          </a:p>
          <a:p>
            <a:pPr lvl="2"/>
            <a:r>
              <a:rPr lang="ru-RU" dirty="0" smtClean="0"/>
              <a:t>Ярко-рыжие лисички.</a:t>
            </a:r>
          </a:p>
          <a:p>
            <a:pPr lvl="2"/>
            <a:r>
              <a:rPr lang="ru-RU" dirty="0" smtClean="0"/>
              <a:t>Я сложу грибы в лукошко,</a:t>
            </a:r>
          </a:p>
          <a:p>
            <a:pPr lvl="2"/>
            <a:r>
              <a:rPr lang="ru-RU" dirty="0" smtClean="0"/>
              <a:t>Буду жарить их с картошкой.</a:t>
            </a:r>
          </a:p>
          <a:p>
            <a:pPr lvl="2"/>
            <a:endParaRPr lang="ru-RU" dirty="0" smtClean="0"/>
          </a:p>
          <a:p>
            <a:pPr lvl="2"/>
            <a:endParaRPr lang="ru-RU" dirty="0" smtClean="0"/>
          </a:p>
          <a:p>
            <a:pPr lvl="2"/>
            <a:endParaRPr lang="ru-RU" dirty="0" smtClean="0"/>
          </a:p>
          <a:p>
            <a:pPr lvl="2"/>
            <a:r>
              <a:rPr lang="ru-RU" dirty="0" smtClean="0"/>
              <a:t>(</a:t>
            </a:r>
            <a:r>
              <a:rPr lang="ru-RU" sz="1800" dirty="0" smtClean="0"/>
              <a:t>Как ты думаешь, почему грибы лисички так названы?)</a:t>
            </a:r>
            <a:endParaRPr lang="ru-RU" dirty="0" smtClean="0"/>
          </a:p>
          <a:p>
            <a:pPr lvl="2"/>
            <a:endParaRPr lang="ru-RU" dirty="0" smtClean="0"/>
          </a:p>
          <a:p>
            <a:pPr lvl="2" algn="ctr"/>
            <a:endParaRPr lang="ru-RU" dirty="0"/>
          </a:p>
        </p:txBody>
      </p:sp>
      <p:pic>
        <p:nvPicPr>
          <p:cNvPr id="7" name="Содержимое 6" descr="лисичка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2285992"/>
            <a:ext cx="4038600" cy="3123420"/>
          </a:xfrm>
          <a:ln w="76200"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БОРОВИК</a:t>
            </a:r>
            <a:endParaRPr lang="ru-RU" dirty="0"/>
          </a:p>
        </p:txBody>
      </p:sp>
      <p:pic>
        <p:nvPicPr>
          <p:cNvPr id="5" name="Содержимое 4" descr="борови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285992"/>
            <a:ext cx="4038600" cy="3032095"/>
          </a:xfrm>
          <a:ln w="76200">
            <a:solidFill>
              <a:schemeClr val="bg1">
                <a:lumMod val="50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714488"/>
            <a:ext cx="4038600" cy="44548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Важный  толстый боровик</a:t>
            </a:r>
          </a:p>
          <a:p>
            <a:pPr>
              <a:buNone/>
            </a:pPr>
            <a:r>
              <a:rPr lang="ru-RU" sz="2000" dirty="0" smtClean="0"/>
              <a:t>Вырос  у дорожки.</a:t>
            </a:r>
          </a:p>
          <a:p>
            <a:pPr>
              <a:buNone/>
            </a:pPr>
            <a:r>
              <a:rPr lang="ru-RU" sz="2000" dirty="0" smtClean="0"/>
              <a:t>К уважению привык гриб на крепкой ножке . </a:t>
            </a:r>
          </a:p>
          <a:p>
            <a:pPr>
              <a:buNone/>
            </a:pPr>
            <a:r>
              <a:rPr lang="ru-RU" sz="2000" dirty="0" smtClean="0"/>
              <a:t>Как увидим, что он близко-трудно мимо нам пройти . Сразу кланяемся низко- Белый гриб встал на пути!</a:t>
            </a:r>
          </a:p>
          <a:p>
            <a:pPr>
              <a:buNone/>
            </a:pPr>
            <a:r>
              <a:rPr lang="ru-RU" sz="2000" dirty="0" smtClean="0"/>
              <a:t>Срежь ты бережно его,</a:t>
            </a:r>
          </a:p>
          <a:p>
            <a:pPr>
              <a:buNone/>
            </a:pPr>
            <a:r>
              <a:rPr lang="ru-RU" sz="2000" dirty="0" smtClean="0"/>
              <a:t>Не порань грибницу,</a:t>
            </a:r>
          </a:p>
          <a:p>
            <a:pPr>
              <a:buNone/>
            </a:pPr>
            <a:r>
              <a:rPr lang="ru-RU" sz="2000" dirty="0" smtClean="0"/>
              <a:t>В этом месте через год  новый гриб родится.</a:t>
            </a:r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(</a:t>
            </a:r>
            <a:r>
              <a:rPr lang="ru-RU" sz="1600" dirty="0" smtClean="0"/>
              <a:t>Объясни, почему нельзя грибы выдергивать из земли, а нужно аккуратно срезать ножиком)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СЫРОЕЖКА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Этот миленький грибок</a:t>
            </a:r>
          </a:p>
          <a:p>
            <a:pPr>
              <a:buNone/>
            </a:pPr>
            <a:r>
              <a:rPr lang="ru-RU" sz="2400" dirty="0" smtClean="0"/>
              <a:t>Выбрал тихий уголок.</a:t>
            </a:r>
          </a:p>
          <a:p>
            <a:pPr>
              <a:buNone/>
            </a:pPr>
            <a:r>
              <a:rPr lang="ru-RU" sz="2400" dirty="0" smtClean="0"/>
              <a:t>Ножичком его ты срежь-ка,</a:t>
            </a:r>
          </a:p>
          <a:p>
            <a:pPr>
              <a:buNone/>
            </a:pPr>
            <a:r>
              <a:rPr lang="ru-RU" sz="2400" dirty="0" smtClean="0"/>
              <a:t>Ведь съедобна... (сыроежка)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1800" dirty="0" smtClean="0"/>
              <a:t>(Какого цвета бывают шляпки у </a:t>
            </a:r>
          </a:p>
          <a:p>
            <a:pPr>
              <a:buNone/>
            </a:pPr>
            <a:r>
              <a:rPr lang="ru-RU" sz="1800" dirty="0" smtClean="0"/>
              <a:t>Сыроежки. Почему они так называются?)</a:t>
            </a:r>
            <a:endParaRPr lang="ru-RU" dirty="0"/>
          </a:p>
        </p:txBody>
      </p:sp>
      <p:pic>
        <p:nvPicPr>
          <p:cNvPr id="7" name="Содержимое 6" descr="сыроежк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2500306"/>
            <a:ext cx="3121152" cy="2833353"/>
          </a:xfrm>
          <a:ln w="76200"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3">
      <a:dk1>
        <a:srgbClr val="FF0000"/>
      </a:dk1>
      <a:lt1>
        <a:srgbClr val="C00000"/>
      </a:lt1>
      <a:dk2>
        <a:srgbClr val="FFFF00"/>
      </a:dk2>
      <a:lt2>
        <a:srgbClr val="EEECE1"/>
      </a:lt2>
      <a:accent1>
        <a:srgbClr val="97480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AC08F"/>
      </a:hlink>
      <a:folHlink>
        <a:srgbClr val="FE19F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265</TotalTime>
  <Words>170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Литейная</vt:lpstr>
      <vt:lpstr>Мир грибов</vt:lpstr>
      <vt:lpstr>ПОДОСИНОВИК</vt:lpstr>
      <vt:lpstr>ЛИСИЧКА</vt:lpstr>
      <vt:lpstr>БОРОВИК</vt:lpstr>
      <vt:lpstr>СЫРОЕЖКА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грибов</dc:title>
  <dc:creator>Антонина</dc:creator>
  <cp:lastModifiedBy>Антонина</cp:lastModifiedBy>
  <cp:revision>28</cp:revision>
  <dcterms:created xsi:type="dcterms:W3CDTF">2013-06-08T12:05:02Z</dcterms:created>
  <dcterms:modified xsi:type="dcterms:W3CDTF">2013-06-08T16:35:14Z</dcterms:modified>
</cp:coreProperties>
</file>