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7/10/2012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Музыка моего народа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Брей-ринг</a:t>
            </a:r>
            <a:r>
              <a:rPr lang="ru-RU" dirty="0" smtClean="0"/>
              <a:t> для педагогов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Варианты правильного ответа.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Мелодия</a:t>
            </a:r>
          </a:p>
          <a:p>
            <a:r>
              <a:rPr lang="ru-RU" dirty="0" smtClean="0"/>
              <a:t>Темп</a:t>
            </a:r>
          </a:p>
          <a:p>
            <a:r>
              <a:rPr lang="ru-RU" dirty="0" smtClean="0"/>
              <a:t>Тембр</a:t>
            </a:r>
          </a:p>
          <a:p>
            <a:r>
              <a:rPr lang="ru-RU" dirty="0" smtClean="0"/>
              <a:t>Лад</a:t>
            </a:r>
          </a:p>
          <a:p>
            <a:r>
              <a:rPr lang="ru-RU" dirty="0" smtClean="0"/>
              <a:t>регистр</a:t>
            </a:r>
          </a:p>
          <a:p>
            <a:r>
              <a:rPr lang="ru-RU" dirty="0" smtClean="0"/>
              <a:t>Ритм</a:t>
            </a:r>
          </a:p>
          <a:p>
            <a:r>
              <a:rPr lang="ru-RU" dirty="0" smtClean="0"/>
              <a:t>Динамика</a:t>
            </a:r>
          </a:p>
          <a:p>
            <a:r>
              <a:rPr lang="ru-RU" dirty="0" err="1" smtClean="0"/>
              <a:t>звуковедение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Пятый раунд…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народные музыкальные инструменты.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Варианты правильного ответа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Балалайка</a:t>
            </a:r>
          </a:p>
          <a:p>
            <a:r>
              <a:rPr lang="ru-RU" dirty="0" smtClean="0"/>
              <a:t>Домра</a:t>
            </a:r>
          </a:p>
          <a:p>
            <a:r>
              <a:rPr lang="ru-RU" dirty="0" smtClean="0"/>
              <a:t>Гармошка</a:t>
            </a:r>
          </a:p>
          <a:p>
            <a:r>
              <a:rPr lang="ru-RU" dirty="0" smtClean="0"/>
              <a:t>Гусли</a:t>
            </a:r>
          </a:p>
          <a:p>
            <a:r>
              <a:rPr lang="ru-RU" dirty="0" smtClean="0"/>
              <a:t>Ложки</a:t>
            </a:r>
          </a:p>
          <a:p>
            <a:r>
              <a:rPr lang="ru-RU" dirty="0" err="1" smtClean="0"/>
              <a:t>Трещетки</a:t>
            </a:r>
            <a:endParaRPr lang="ru-RU" dirty="0" smtClean="0"/>
          </a:p>
          <a:p>
            <a:r>
              <a:rPr lang="ru-RU" dirty="0" err="1" smtClean="0"/>
              <a:t>Дыдочка</a:t>
            </a:r>
            <a:endParaRPr lang="ru-RU" dirty="0" smtClean="0"/>
          </a:p>
          <a:p>
            <a:r>
              <a:rPr lang="ru-RU" dirty="0" smtClean="0"/>
              <a:t>Рожок</a:t>
            </a:r>
          </a:p>
          <a:p>
            <a:r>
              <a:rPr lang="ru-RU" dirty="0" smtClean="0"/>
              <a:t>Жалейка</a:t>
            </a:r>
          </a:p>
          <a:p>
            <a:r>
              <a:rPr lang="ru-RU" dirty="0" smtClean="0"/>
              <a:t> Свирель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Шестой раунд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Выберите из предложенных музыкальных инструментов-  народные музыкальные  инструменты, назовите их.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игры: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Обобщить представления о музыке своего народа.</a:t>
            </a:r>
          </a:p>
          <a:p>
            <a:r>
              <a:rPr lang="ru-RU" dirty="0" smtClean="0"/>
              <a:t>Выявить уровень музыкальных знаний.</a:t>
            </a:r>
          </a:p>
          <a:p>
            <a:r>
              <a:rPr lang="ru-RU" dirty="0" smtClean="0"/>
              <a:t>Оказание методической и практической помощи </a:t>
            </a:r>
            <a:r>
              <a:rPr lang="ru-RU" dirty="0" smtClean="0"/>
              <a:t>в развитии  </a:t>
            </a:r>
            <a:r>
              <a:rPr lang="ru-RU" dirty="0" smtClean="0"/>
              <a:t>интереса у детей к музыке, развитию интеллекта и находчивости.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Эпиграфом к игре  могут служить эти строки…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 музыки не проживу и дня!                Она во мне, она вокруг меня,                    И в пенье птиц, и в шуме городов,             В молчанье трав и в радуге цветов.           И в зареве рассвета над землей …           Она везде и вечно спутник мой.                Ей все подвластно, радость и тоска,          В ней- просто миг и долгие века…             Но разве может жить она без нас?          Хотя бы день? Хотя б полдня? Хоть час?     Мы ей за все «спасибо» говорим!               И, веря в торжество </a:t>
            </a:r>
            <a:r>
              <a:rPr lang="ru-RU" dirty="0" err="1" smtClean="0"/>
              <a:t>ее-творим</a:t>
            </a:r>
            <a:r>
              <a:rPr lang="ru-RU" dirty="0" smtClean="0"/>
              <a:t>!  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Первый раунд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Перечислите жанры русских народных песен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Варианты правильного ответа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Былины</a:t>
            </a:r>
          </a:p>
          <a:p>
            <a:r>
              <a:rPr lang="ru-RU" dirty="0" smtClean="0"/>
              <a:t>Исторический</a:t>
            </a:r>
          </a:p>
          <a:p>
            <a:r>
              <a:rPr lang="ru-RU" dirty="0" smtClean="0"/>
              <a:t>Трудовой</a:t>
            </a:r>
          </a:p>
          <a:p>
            <a:r>
              <a:rPr lang="ru-RU" dirty="0" smtClean="0"/>
              <a:t>Революционный</a:t>
            </a:r>
          </a:p>
          <a:p>
            <a:r>
              <a:rPr lang="ru-RU" dirty="0" smtClean="0"/>
              <a:t>Военный</a:t>
            </a:r>
          </a:p>
          <a:p>
            <a:r>
              <a:rPr lang="ru-RU" dirty="0" smtClean="0"/>
              <a:t>Колыбельный</a:t>
            </a:r>
          </a:p>
          <a:p>
            <a:r>
              <a:rPr lang="ru-RU" dirty="0" smtClean="0"/>
              <a:t>Лирический</a:t>
            </a:r>
          </a:p>
          <a:p>
            <a:r>
              <a:rPr lang="ru-RU" dirty="0" smtClean="0"/>
              <a:t>Плясовой</a:t>
            </a:r>
          </a:p>
          <a:p>
            <a:r>
              <a:rPr lang="ru-RU" dirty="0" smtClean="0"/>
              <a:t>частушки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Второй раунд…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Приведите  музыкальные примеры жанров русских народных песен. При их исполнении можно использовать элементы костюмов и музыкальные инструмент.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Третий раунд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русских композиторов, которые брали начало из народного творчества.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Варианты правильного ответа.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М. Глинка</a:t>
            </a:r>
          </a:p>
          <a:p>
            <a:r>
              <a:rPr lang="ru-RU" dirty="0" smtClean="0"/>
              <a:t>П. Чайковский</a:t>
            </a:r>
          </a:p>
          <a:p>
            <a:r>
              <a:rPr lang="ru-RU" dirty="0" smtClean="0"/>
              <a:t>М. Мусоргский</a:t>
            </a:r>
          </a:p>
          <a:p>
            <a:r>
              <a:rPr lang="ru-RU" dirty="0" smtClean="0"/>
              <a:t>А. Бородин</a:t>
            </a:r>
          </a:p>
          <a:p>
            <a:r>
              <a:rPr lang="ru-RU" dirty="0" smtClean="0"/>
              <a:t>Н. Римский-Корсаков</a:t>
            </a:r>
          </a:p>
          <a:p>
            <a:r>
              <a:rPr lang="ru-RU" dirty="0" smtClean="0"/>
              <a:t>С. Рахманинов</a:t>
            </a:r>
          </a:p>
          <a:p>
            <a:r>
              <a:rPr lang="ru-RU" dirty="0" smtClean="0"/>
              <a:t>Р. Щедрин</a:t>
            </a:r>
          </a:p>
          <a:p>
            <a:r>
              <a:rPr lang="ru-RU" dirty="0" smtClean="0"/>
              <a:t>С. Прокофьев</a:t>
            </a:r>
          </a:p>
          <a:p>
            <a:r>
              <a:rPr lang="ru-RU" dirty="0" smtClean="0"/>
              <a:t>Д. Шостакович</a:t>
            </a:r>
          </a:p>
          <a:p>
            <a:r>
              <a:rPr lang="ru-RU" dirty="0" smtClean="0"/>
              <a:t>А. Хачатурян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Четвертый раунд…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Перечислите средства музыкальной выразительности.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290</Words>
  <Application>Microsoft Office PowerPoint</Application>
  <PresentationFormat>Экран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Музыка моего народа </vt:lpstr>
      <vt:lpstr>Цель игры:</vt:lpstr>
      <vt:lpstr>Эпиграфом к игре  могут служить эти строки…</vt:lpstr>
      <vt:lpstr>Первый раунд …</vt:lpstr>
      <vt:lpstr>Варианты правильного ответа</vt:lpstr>
      <vt:lpstr>Второй раунд…</vt:lpstr>
      <vt:lpstr>Третий раунд</vt:lpstr>
      <vt:lpstr>Варианты правильного ответа.</vt:lpstr>
      <vt:lpstr>Четвертый раунд…</vt:lpstr>
      <vt:lpstr>Варианты правильного ответа.</vt:lpstr>
      <vt:lpstr>Пятый раунд…</vt:lpstr>
      <vt:lpstr>Варианты правильного ответа</vt:lpstr>
      <vt:lpstr>Шестой раунд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моего народа и музыка народов мира</dc:title>
  <dc:creator>Samsumg</dc:creator>
  <cp:lastModifiedBy>Samsumg</cp:lastModifiedBy>
  <cp:revision>12</cp:revision>
  <dcterms:created xsi:type="dcterms:W3CDTF">2012-07-10T10:26:42Z</dcterms:created>
  <dcterms:modified xsi:type="dcterms:W3CDTF">2012-07-10T12:21:02Z</dcterms:modified>
</cp:coreProperties>
</file>