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9"/>
  </p:notes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1B9185-336E-40AC-B809-406F547148B6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60F521-C769-4A29-8007-9634AB74F3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60F521-C769-4A29-8007-9634AB74F34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F460-9F10-4BE8-9D15-3088DB786443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AF49-ACE0-41DF-A3EB-0A4BF7122CC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F460-9F10-4BE8-9D15-3088DB786443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AF49-ACE0-41DF-A3EB-0A4BF7122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F460-9F10-4BE8-9D15-3088DB786443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AF49-ACE0-41DF-A3EB-0A4BF7122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F460-9F10-4BE8-9D15-3088DB786443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AF49-ACE0-41DF-A3EB-0A4BF7122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F460-9F10-4BE8-9D15-3088DB786443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B38AF49-ACE0-41DF-A3EB-0A4BF7122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F460-9F10-4BE8-9D15-3088DB786443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AF49-ACE0-41DF-A3EB-0A4BF7122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F460-9F10-4BE8-9D15-3088DB786443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AF49-ACE0-41DF-A3EB-0A4BF7122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F460-9F10-4BE8-9D15-3088DB786443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AF49-ACE0-41DF-A3EB-0A4BF7122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F460-9F10-4BE8-9D15-3088DB786443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AF49-ACE0-41DF-A3EB-0A4BF7122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F460-9F10-4BE8-9D15-3088DB786443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AF49-ACE0-41DF-A3EB-0A4BF7122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F460-9F10-4BE8-9D15-3088DB786443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8AF49-ACE0-41DF-A3EB-0A4BF7122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1A3F460-9F10-4BE8-9D15-3088DB786443}" type="datetimeFigureOut">
              <a:rPr lang="ru-RU" smtClean="0"/>
              <a:pPr/>
              <a:t>12.06.2013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B38AF49-ACE0-41DF-A3EB-0A4BF7122C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oovet.ru/" TargetMode="External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kladraz.ru/zagadki-dlja-dete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Отгадай загадку</a:t>
            </a:r>
            <a:endParaRPr lang="ru-RU" dirty="0"/>
          </a:p>
        </p:txBody>
      </p:sp>
      <p:pic>
        <p:nvPicPr>
          <p:cNvPr id="5" name="Содержимое 4" descr="гуси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516981"/>
            <a:ext cx="3614734" cy="2692400"/>
          </a:xfrm>
          <a:ln w="76200">
            <a:solidFill>
              <a:srgbClr val="00B050"/>
            </a:solidFill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/>
              <a:t>По траве он важно ходит, </a:t>
            </a:r>
            <a:br>
              <a:rPr lang="ru-RU" sz="2800" dirty="0" smtClean="0"/>
            </a:br>
            <a:r>
              <a:rPr lang="ru-RU" sz="2800" dirty="0" smtClean="0"/>
              <a:t>Из воды сухим выходит,</a:t>
            </a:r>
            <a:br>
              <a:rPr lang="ru-RU" sz="2800" dirty="0" smtClean="0"/>
            </a:br>
            <a:r>
              <a:rPr lang="ru-RU" sz="2800" dirty="0" smtClean="0"/>
              <a:t>Носит красные ботинки,</a:t>
            </a:r>
            <a:br>
              <a:rPr lang="ru-RU" sz="2800" dirty="0" smtClean="0"/>
            </a:br>
            <a:r>
              <a:rPr lang="ru-RU" sz="2800" dirty="0" smtClean="0"/>
              <a:t>Дарит мягкие перинки. </a:t>
            </a:r>
            <a:br>
              <a:rPr lang="ru-RU" sz="2800" dirty="0" smtClean="0"/>
            </a:br>
            <a:r>
              <a:rPr lang="ru-RU" sz="2800" i="1" dirty="0" smtClean="0"/>
              <a:t>(Гусь).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ИНДЮКИ</a:t>
            </a:r>
            <a:endParaRPr lang="ru-RU" sz="6000" dirty="0"/>
          </a:p>
        </p:txBody>
      </p:sp>
      <p:pic>
        <p:nvPicPr>
          <p:cNvPr id="5" name="Содержимое 4" descr="индюки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7158" y="2396034"/>
            <a:ext cx="3857652" cy="2934295"/>
          </a:xfrm>
          <a:ln w="76200">
            <a:solidFill>
              <a:schemeClr val="accent2">
                <a:lumMod val="75000"/>
              </a:schemeClr>
            </a:solidFill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Характерной внешней особенностью индеек являются расположенные на голове кожистые выросты. Кроме того, у самцов на клюве имеется образование, в длину достигающее 15 см. По этому придатку на клюве можно судить о настроении птицы, в случае возбуждения, агрессии – придаток увеличивается в размере.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C000"/>
                </a:solidFill>
              </a:rPr>
              <a:t>ЦЕСАРКА</a:t>
            </a:r>
            <a:endParaRPr lang="ru-RU" sz="6000" dirty="0">
              <a:solidFill>
                <a:srgbClr val="FFC000"/>
              </a:solidFill>
            </a:endParaRPr>
          </a:p>
        </p:txBody>
      </p:sp>
      <p:pic>
        <p:nvPicPr>
          <p:cNvPr id="5" name="Содержимое 4" descr="ces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847920"/>
            <a:ext cx="4038600" cy="4030523"/>
          </a:xfrm>
          <a:ln w="76200">
            <a:solidFill>
              <a:schemeClr val="tx2">
                <a:lumMod val="60000"/>
                <a:lumOff val="40000"/>
              </a:schemeClr>
            </a:solidFill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Цесарка – птица дикая, но единственный вид из рода цесарок – одноименный – человеку удалось одомашнить. Внешность цесарки очень своеобразна, она немного напоминает домашних индюшек.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3">
                    <a:lumMod val="75000"/>
                  </a:schemeClr>
                </a:solidFill>
              </a:rPr>
              <a:t>ПЕРЕПЕЛКА</a:t>
            </a:r>
            <a:endParaRPr lang="ru-RU" sz="60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5" name="Содержимое 4" descr="перепелка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518327"/>
            <a:ext cx="4038600" cy="2689708"/>
          </a:xfrm>
          <a:ln w="76200">
            <a:solidFill>
              <a:schemeClr val="accent6">
                <a:lumMod val="60000"/>
                <a:lumOff val="40000"/>
              </a:schemeClr>
            </a:solidFill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Перепел обыкновенный  птица семейства фазановых, отряда куриных. Он является самым мелким представителем отряда куриных. Длина его тела 16 - 20 см, масса - 80 - 150 г.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Окрас оперения - коричневато - бурый, со светлыми пятнами и штрихами.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ГОЛУБИ</a:t>
            </a:r>
            <a:endParaRPr lang="ru-RU" sz="6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Содержимое 4" descr="голубь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347153"/>
            <a:ext cx="4038600" cy="3032057"/>
          </a:xfrm>
          <a:ln w="76200">
            <a:solidFill>
              <a:schemeClr val="tx2">
                <a:lumMod val="60000"/>
                <a:lumOff val="40000"/>
              </a:schemeClr>
            </a:solidFill>
          </a:ln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Птицы голуби являются древнейшими  спутниками человека и пользуются его неизменной любовью. Приручен дикий голубь более пяти тысяч лет назад. По количеству пород, разводимых в различных странах мира, голуби превосходят любую домашнюю птицу – их свыше 800.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ФАЗАН</a:t>
            </a:r>
            <a:endParaRPr lang="ru-RU" sz="6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5105400" y="1600200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Фазан – самый лучший бегун среди всех представителей куриных. Птица проводит всю жизнь на земле и лишь случае крайней необходимости, при угрозе нападения фазан взлетает.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Внешне фазана легко узнать благодаря яркому оперенью и длинному хвосту .</a:t>
            </a:r>
            <a:endParaRPr lang="ru-RU" sz="2000" dirty="0"/>
          </a:p>
        </p:txBody>
      </p:sp>
      <p:pic>
        <p:nvPicPr>
          <p:cNvPr id="5" name="Содержимое 4" descr="fazan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785786" y="2428868"/>
            <a:ext cx="4038600" cy="3036887"/>
          </a:xfrm>
          <a:ln w="76200">
            <a:solidFill>
              <a:schemeClr val="accent4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Используемый материал</a:t>
            </a:r>
            <a:b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1. «Домашние животные»-энциклопедия для малышей.</a:t>
            </a:r>
            <a:b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800" dirty="0" smtClean="0"/>
              <a:t>2.</a:t>
            </a:r>
            <a:r>
              <a:rPr lang="en-US" sz="2800" dirty="0" smtClean="0">
                <a:hlinkClick r:id="rId2"/>
              </a:rPr>
              <a:t> http://images.yandex.ru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3.</a:t>
            </a:r>
            <a:r>
              <a:rPr lang="en-US" sz="2800" dirty="0" smtClean="0"/>
              <a:t> </a:t>
            </a:r>
            <a:r>
              <a:rPr lang="en-US" sz="2800" dirty="0" smtClean="0">
                <a:hlinkClick r:id="rId3"/>
              </a:rPr>
              <a:t>http://www.zoovet.ru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4.</a:t>
            </a:r>
            <a:r>
              <a:rPr lang="en-US" sz="2800" dirty="0" smtClean="0"/>
              <a:t> </a:t>
            </a:r>
            <a:r>
              <a:rPr lang="en-US" sz="2800" dirty="0" smtClean="0">
                <a:hlinkClick r:id="rId4"/>
              </a:rPr>
              <a:t>http://kladraz.ru/zagadki-dlja-detei</a:t>
            </a:r>
            <a:endParaRPr lang="ru-RU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5">
      <a:dk1>
        <a:srgbClr val="FFFF00"/>
      </a:dk1>
      <a:lt1>
        <a:srgbClr val="FFFF00"/>
      </a:lt1>
      <a:dk2>
        <a:srgbClr val="FFFF00"/>
      </a:dk2>
      <a:lt2>
        <a:srgbClr val="00B050"/>
      </a:lt2>
      <a:accent1>
        <a:srgbClr val="92D050"/>
      </a:accent1>
      <a:accent2>
        <a:srgbClr val="31859B"/>
      </a:accent2>
      <a:accent3>
        <a:srgbClr val="9BBB59"/>
      </a:accent3>
      <a:accent4>
        <a:srgbClr val="8064A2"/>
      </a:accent4>
      <a:accent5>
        <a:srgbClr val="4BACC6"/>
      </a:accent5>
      <a:accent6>
        <a:srgbClr val="00B050"/>
      </a:accent6>
      <a:hlink>
        <a:srgbClr val="18424D"/>
      </a:hlink>
      <a:folHlink>
        <a:srgbClr val="00B05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209</TotalTime>
  <Words>120</Words>
  <Application>Microsoft Office PowerPoint</Application>
  <PresentationFormat>Экран (4:3)</PresentationFormat>
  <Paragraphs>17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Отгадай загадку</vt:lpstr>
      <vt:lpstr>ИНДЮКИ</vt:lpstr>
      <vt:lpstr>ЦЕСАРКА</vt:lpstr>
      <vt:lpstr>ПЕРЕПЕЛКА</vt:lpstr>
      <vt:lpstr>ГОЛУБИ</vt:lpstr>
      <vt:lpstr>ФАЗАН</vt:lpstr>
      <vt:lpstr>Используемый материал 1. «Домашние животные»-энциклопедия для малышей. 2. http://images.yandex.ru 3. http://www.zoovet.ru 4. http://kladraz.ru/zagadki-dlja-detei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Антонина</dc:creator>
  <cp:lastModifiedBy>Антонина</cp:lastModifiedBy>
  <cp:revision>22</cp:revision>
  <dcterms:created xsi:type="dcterms:W3CDTF">2013-06-12T08:09:24Z</dcterms:created>
  <dcterms:modified xsi:type="dcterms:W3CDTF">2013-06-12T11:50:16Z</dcterms:modified>
</cp:coreProperties>
</file>