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B9185-336E-40AC-B809-406F547148B6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60F521-C769-4A29-8007-9634AB74F34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1A3F460-9F10-4BE8-9D15-3088DB786443}" type="datetimeFigureOut">
              <a:rPr lang="ru-RU" smtClean="0"/>
              <a:pPr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B38AF49-ACE0-41DF-A3EB-0A4BF7122CC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285728"/>
            <a:ext cx="8229600" cy="2143140"/>
          </a:xfrm>
        </p:spPr>
        <p:txBody>
          <a:bodyPr>
            <a:noAutofit/>
          </a:bodyPr>
          <a:lstStyle/>
          <a:p>
            <a:r>
              <a:rPr lang="ru-RU" sz="6600" smtClean="0"/>
              <a:t>ДОМАШНИЕ ПТИЦЫ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домашние птиц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428868"/>
            <a:ext cx="7858180" cy="4046814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КУРЫ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куры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14348" y="2071678"/>
            <a:ext cx="3429024" cy="3714776"/>
          </a:xfrm>
          <a:ln w="76200">
            <a:solidFill>
              <a:srgbClr val="00B050"/>
            </a:solidFill>
          </a:ln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3438" y="1285860"/>
            <a:ext cx="4500562" cy="474027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Домашние куры с утра до вечера заняты своими хлопотами.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В поисках червей и жучков роют-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в прошлогодних листьях,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разг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ребая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 их сильными лапами. За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шумной семьёй  присматривает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цветастый петух. Он заботлив и 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строг. Если найдет лакомый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ку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сочек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, сам не съест . Курочек  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позо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вет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: «</a:t>
            </a:r>
            <a:r>
              <a:rPr lang="ru-RU" sz="2000" dirty="0" err="1" smtClean="0">
                <a:solidFill>
                  <a:schemeClr val="accent4">
                    <a:lumMod val="75000"/>
                  </a:schemeClr>
                </a:solidFill>
              </a:rPr>
              <a:t>ко-ко-ко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</a:rPr>
              <a:t>…»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КУРОЧКА-РЯБА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курица и цыплят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  <a:ln w="76200">
            <a:solidFill>
              <a:srgbClr val="00B05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071678"/>
            <a:ext cx="4038600" cy="4054485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В один прекрасный день</a:t>
            </a:r>
          </a:p>
          <a:p>
            <a:pPr>
              <a:buNone/>
            </a:pPr>
            <a:r>
              <a:rPr lang="ru-RU" dirty="0" err="1" smtClean="0"/>
              <a:t>Курочка-ряба</a:t>
            </a:r>
            <a:r>
              <a:rPr lang="ru-RU" dirty="0" smtClean="0"/>
              <a:t> исчезает</a:t>
            </a:r>
          </a:p>
          <a:p>
            <a:pPr>
              <a:buNone/>
            </a:pPr>
            <a:r>
              <a:rPr lang="ru-RU" dirty="0" smtClean="0"/>
              <a:t>со двора на три недели.</a:t>
            </a:r>
          </a:p>
          <a:p>
            <a:pPr>
              <a:buNone/>
            </a:pPr>
            <a:r>
              <a:rPr lang="ru-RU" dirty="0" smtClean="0"/>
              <a:t>Появляется не одна, а с </a:t>
            </a:r>
          </a:p>
          <a:p>
            <a:pPr>
              <a:buNone/>
            </a:pPr>
            <a:r>
              <a:rPr lang="ru-RU" dirty="0" smtClean="0"/>
              <a:t>целым выводком </a:t>
            </a:r>
            <a:r>
              <a:rPr lang="ru-RU" dirty="0" err="1" smtClean="0"/>
              <a:t>пушис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тых</a:t>
            </a:r>
            <a:r>
              <a:rPr lang="ru-RU" dirty="0" smtClean="0"/>
              <a:t> цыплят.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</a:rPr>
              <a:t>УТКИ</a:t>
            </a:r>
            <a:endParaRPr lang="ru-RU" sz="60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Содержимое 4" descr="селезень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9" y="2415381"/>
            <a:ext cx="4000528" cy="2895600"/>
          </a:xfrm>
          <a:ln w="76200">
            <a:solidFill>
              <a:srgbClr val="00B0F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Утки – водоплавающие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птицы. Проворно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пла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вают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и охотно ныряют,</a:t>
            </a: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поболтав над водой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пе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</a:p>
          <a:p>
            <a:pPr>
              <a:buNone/>
            </a:pP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репонч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атыми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лапками.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Загадка.</a:t>
            </a:r>
          </a:p>
          <a:p>
            <a:pPr>
              <a:buNone/>
            </a:pPr>
            <a:endParaRPr lang="ru-RU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Пестрая крякуша ловит лягушек.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Ходит вразвалочку, 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</a:rPr>
              <a:t>спотыкалочку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(Утка)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УТКА  С  УТЯТАМИ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" name="Содержимое 4" descr="утка с утятам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01119"/>
            <a:ext cx="4038600" cy="2524125"/>
          </a:xfrm>
          <a:ln w="76200">
            <a:solidFill>
              <a:srgbClr val="00B05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Дружной семейкой по-</a:t>
            </a:r>
          </a:p>
          <a:p>
            <a:pPr>
              <a:buNone/>
            </a:pPr>
            <a:r>
              <a:rPr lang="ru-RU" dirty="0" smtClean="0"/>
              <a:t>кидают утята свои до-</a:t>
            </a:r>
          </a:p>
          <a:p>
            <a:pPr>
              <a:buNone/>
            </a:pPr>
            <a:r>
              <a:rPr lang="ru-RU" dirty="0" err="1" smtClean="0"/>
              <a:t>мики</a:t>
            </a:r>
            <a:r>
              <a:rPr lang="ru-RU" dirty="0" smtClean="0"/>
              <a:t>- скорлупки .Утка-</a:t>
            </a:r>
          </a:p>
          <a:p>
            <a:pPr>
              <a:buNone/>
            </a:pPr>
            <a:r>
              <a:rPr lang="ru-RU" dirty="0" smtClean="0"/>
              <a:t>мама сразу утяток </a:t>
            </a:r>
            <a:r>
              <a:rPr lang="ru-RU" dirty="0" err="1" smtClean="0"/>
              <a:t>собе</a:t>
            </a:r>
            <a:r>
              <a:rPr lang="ru-RU" dirty="0" smtClean="0"/>
              <a:t>-</a:t>
            </a:r>
          </a:p>
          <a:p>
            <a:pPr>
              <a:buNone/>
            </a:pPr>
            <a:r>
              <a:rPr lang="ru-RU" dirty="0" err="1" smtClean="0"/>
              <a:t>рет</a:t>
            </a:r>
            <a:r>
              <a:rPr lang="ru-RU" dirty="0" smtClean="0"/>
              <a:t> и уведет утиной по-</a:t>
            </a:r>
          </a:p>
          <a:p>
            <a:pPr>
              <a:buNone/>
            </a:pPr>
            <a:r>
              <a:rPr lang="ru-RU" dirty="0" smtClean="0"/>
              <a:t>ходкой на воду.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B0F0"/>
                </a:solidFill>
              </a:rPr>
              <a:t>ГУСИ</a:t>
            </a:r>
            <a:endParaRPr lang="ru-RU" sz="6000" dirty="0">
              <a:solidFill>
                <a:srgbClr val="00B0F0"/>
              </a:solidFill>
            </a:endParaRPr>
          </a:p>
        </p:txBody>
      </p:sp>
      <p:pic>
        <p:nvPicPr>
          <p:cNvPr id="5" name="Содержимое 4" descr="гуси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71757"/>
            <a:ext cx="4038600" cy="2782848"/>
          </a:xfrm>
          <a:ln w="76200">
            <a:solidFill>
              <a:srgbClr val="00B050"/>
            </a:solidFill>
          </a:ln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Гусь травоядная птица. Питается травой и семенами растений. Устройство клюва у гуся таково, что птица без труда щиплет растительную пищу: края клюва заостренные, с зубчиками. Гуси могут своим клювам обрывать ягоды, есть стручки, злаки и некоторые овощи. 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FFFF00"/>
      </a:dk1>
      <a:lt1>
        <a:srgbClr val="FFFF00"/>
      </a:lt1>
      <a:dk2>
        <a:srgbClr val="FFFF00"/>
      </a:dk2>
      <a:lt2>
        <a:srgbClr val="00B050"/>
      </a:lt2>
      <a:accent1>
        <a:srgbClr val="92D050"/>
      </a:accent1>
      <a:accent2>
        <a:srgbClr val="31859B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18424D"/>
      </a:hlink>
      <a:folHlink>
        <a:srgbClr val="00B05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209</TotalTime>
  <Words>186</Words>
  <Application>Microsoft Office PowerPoint</Application>
  <PresentationFormat>Экран 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Апекс</vt:lpstr>
      <vt:lpstr>ДОМАШНИЕ ПТИЦЫ</vt:lpstr>
      <vt:lpstr>КУРЫ</vt:lpstr>
      <vt:lpstr>КУРОЧКА-РЯБА</vt:lpstr>
      <vt:lpstr>УТКИ</vt:lpstr>
      <vt:lpstr>УТКА  С  УТЯТАМИ</vt:lpstr>
      <vt:lpstr>ГУСИ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Антонина</dc:creator>
  <cp:lastModifiedBy>Антонина</cp:lastModifiedBy>
  <cp:revision>22</cp:revision>
  <dcterms:created xsi:type="dcterms:W3CDTF">2013-06-12T08:09:24Z</dcterms:created>
  <dcterms:modified xsi:type="dcterms:W3CDTF">2013-06-12T11:49:44Z</dcterms:modified>
</cp:coreProperties>
</file>