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149C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FC5C-1EB9-461F-A20D-CDB9C05EC061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1837-8EFA-481A-B512-38A78FF9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Праздник Праздников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к занятию в подготовительной группе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Воспитатель: Шапошникова О.С.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43042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0218" y="0"/>
            <a:ext cx="7372376" cy="1714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Закреплять и расширять </a:t>
            </a:r>
            <a:r>
              <a:rPr lang="ru-RU" dirty="0">
                <a:solidFill>
                  <a:srgbClr val="7030A0"/>
                </a:solidFill>
              </a:rPr>
              <a:t>знания детей о православном празднике Пасха, о том, почему его называют Праздник </a:t>
            </a:r>
            <a:r>
              <a:rPr lang="ru-RU" dirty="0" smtClean="0">
                <a:solidFill>
                  <a:srgbClr val="7030A0"/>
                </a:solidFill>
              </a:rPr>
              <a:t>Праздников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00438"/>
            <a:ext cx="30003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857760"/>
            <a:ext cx="8229600" cy="17573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Нравственное воспитание детей на основе традиционных православных праздников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3643338" cy="24288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</a:rPr>
              <a:t>Мост на семь верст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 (Великий пост)</a:t>
            </a:r>
          </a:p>
          <a:p>
            <a:pPr algn="just"/>
            <a:endParaRPr lang="ru-RU" dirty="0" smtClean="0">
              <a:solidFill>
                <a:srgbClr val="00B050"/>
              </a:solidFill>
            </a:endParaRPr>
          </a:p>
          <a:p>
            <a:pPr algn="just"/>
            <a:r>
              <a:rPr lang="ru-RU" dirty="0" smtClean="0">
                <a:solidFill>
                  <a:srgbClr val="00B050"/>
                </a:solidFill>
              </a:rPr>
              <a:t>Как называют шестую неделю поста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(вербная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endParaRPr lang="ru-RU" dirty="0"/>
          </a:p>
        </p:txBody>
      </p:sp>
      <p:pic>
        <p:nvPicPr>
          <p:cNvPr id="10" name="Содержимое 9" descr="8c44c78287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3429000"/>
            <a:ext cx="4040188" cy="3126095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143503" y="1142984"/>
            <a:ext cx="3429025" cy="192882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</a:rPr>
              <a:t>Полдуба сырого,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Полдуба сухого,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Да макушка золотая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 (Праздник Пасхи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endParaRPr lang="ru-RU" dirty="0"/>
          </a:p>
        </p:txBody>
      </p:sp>
      <p:pic>
        <p:nvPicPr>
          <p:cNvPr id="15" name="Содержимое 14" descr="1302783995_wallpapermix-easter-2011-03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4041775" cy="310276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Духовная лирика для детей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hram-volsk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785926"/>
            <a:ext cx="3608569" cy="43374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ПАСХАЛЬНЫЙ </a:t>
            </a: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БЛАГОВЕСТ </a:t>
            </a:r>
            <a:endParaRPr lang="ru-RU" b="1" i="1" dirty="0" smtClean="0">
              <a:solidFill>
                <a:srgbClr val="149C1A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С.Есенин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Колокол дремавший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Разбудил поля,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Улыбнулась солнцу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Сонная земля.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Понеслись удары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К синим небесам,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Звонко раздается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Голос по лесам.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Скрылась за рекою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Белая луна,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Звонко побежала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Резвая волна.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Тихая долина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Отгоняет сон,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Где-то за дорогой</a:t>
            </a:r>
            <a:b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149C1A"/>
                </a:solidFill>
                <a:latin typeface="Georgia" pitchFamily="18" charset="0"/>
              </a:rPr>
              <a:t>Замирает звон.</a:t>
            </a:r>
            <a:endParaRPr lang="ru-RU" b="1" i="1" dirty="0">
              <a:solidFill>
                <a:srgbClr val="149C1A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70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Праздник Праздников</vt:lpstr>
      <vt:lpstr>ЦЕЛЬ:</vt:lpstr>
      <vt:lpstr>ЗАДАЧА:</vt:lpstr>
      <vt:lpstr>Загадки</vt:lpstr>
      <vt:lpstr>Духовная лирика для детей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Праздников</dc:title>
  <dc:creator>User</dc:creator>
  <cp:lastModifiedBy>User</cp:lastModifiedBy>
  <cp:revision>10</cp:revision>
  <dcterms:created xsi:type="dcterms:W3CDTF">2013-06-11T13:12:25Z</dcterms:created>
  <dcterms:modified xsi:type="dcterms:W3CDTF">2013-06-11T14:29:18Z</dcterms:modified>
</cp:coreProperties>
</file>