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4" r:id="rId4"/>
    <p:sldId id="258" r:id="rId5"/>
    <p:sldId id="267" r:id="rId6"/>
    <p:sldId id="26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20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BA0070-89F8-4177-96F3-82AFDF28D48F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EE1995-0911-4949-AC86-6214BFE82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C978-D046-4D68-9539-B5F51201EEBE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3931-6144-4489-B421-57B777ADF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72AC-5AA2-4ACA-BDF8-2E23DC605C30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7DD0-CD4E-42A4-A263-30A97D228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B6CD-2D14-4172-97D9-FE71D9EFEA1B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16F9-79F9-46B6-B440-63C0911D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78DC-DD26-420C-9F21-7000D9FA2925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5337-DB3E-4007-9B43-C7482DD0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9165-9D90-4AAD-9F9B-EABF550E61B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0807-A9F1-45B1-8873-3608AF21A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6C0F-D579-424B-BED1-ADEA929ACDA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9431-6BE5-4F7D-A87E-A181B854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1BA5-7430-4DCC-B5E1-7C21CA2C9BA2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6628-B23F-4693-8D07-0EC365DFB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D2E1-862C-480A-81BB-E2F460457D00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57A5-5558-44D3-9B6C-8DB9B2E54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DA79-0C9A-4489-8202-E22938C8FA9E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68F9-A04F-4987-B018-C4546750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CA3E-08CA-434E-BF6C-9238129DCB83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161C-B7E1-40C7-AAC8-D31179FCE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587C-6089-4A16-B961-46230F4D2CE7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DE0B-5A2F-4AB2-BF9B-59F6979F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0D6A7-2DAA-407D-9CB6-A3EA598B2248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246A5-49B8-44FE-8B0B-C531593FC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357437" cy="2205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 l="25185" t="26667" r="25185" b="35416"/>
          <a:stretch>
            <a:fillRect/>
          </a:stretch>
        </p:blipFill>
        <p:spPr bwMode="auto">
          <a:xfrm>
            <a:off x="714375" y="642938"/>
            <a:ext cx="1285875" cy="86677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8625" t="64000" r="1986" b="8000"/>
          <a:stretch>
            <a:fillRect/>
          </a:stretch>
        </p:blipFill>
        <p:spPr bwMode="auto">
          <a:xfrm>
            <a:off x="357188" y="1500188"/>
            <a:ext cx="2171700" cy="60007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341" name="Заголовок 15"/>
          <p:cNvSpPr>
            <a:spLocks noGrp="1"/>
          </p:cNvSpPr>
          <p:nvPr>
            <p:ph type="ctrTitle"/>
          </p:nvPr>
        </p:nvSpPr>
        <p:spPr>
          <a:xfrm>
            <a:off x="2643188" y="214313"/>
            <a:ext cx="634365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общеобразовательного вида детский сад №27 «Березка»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088" y="2286000"/>
            <a:ext cx="8102600" cy="2871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Анисимова Светлана Алексеевна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0" name="Заголовок 15"/>
          <p:cNvSpPr txBox="1">
            <a:spLocks/>
          </p:cNvSpPr>
          <p:nvPr/>
        </p:nvSpPr>
        <p:spPr>
          <a:xfrm>
            <a:off x="4214813" y="5857875"/>
            <a:ext cx="4214812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4286250" y="6000750"/>
            <a:ext cx="427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Старый Оскол Белгородская область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18"/>
          <p:cNvSpPr>
            <a:spLocks noGrp="1"/>
          </p:cNvSpPr>
          <p:nvPr>
            <p:ph type="body" idx="1"/>
          </p:nvPr>
        </p:nvSpPr>
        <p:spPr>
          <a:xfrm>
            <a:off x="1258888" y="2276475"/>
            <a:ext cx="7416800" cy="2152650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«Знаки дорожные совсем не сложные»</a:t>
            </a:r>
          </a:p>
        </p:txBody>
      </p:sp>
      <p:pic>
        <p:nvPicPr>
          <p:cNvPr id="20" name="Рисунок 19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 txBox="1">
            <a:spLocks/>
          </p:cNvSpPr>
          <p:nvPr/>
        </p:nvSpPr>
        <p:spPr>
          <a:xfrm>
            <a:off x="4214813" y="5857875"/>
            <a:ext cx="4214812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Выноска со стрелкой вниз 10"/>
          <p:cNvSpPr/>
          <p:nvPr/>
        </p:nvSpPr>
        <p:spPr>
          <a:xfrm>
            <a:off x="4140200" y="908050"/>
            <a:ext cx="1643063" cy="714375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24075" y="1773238"/>
            <a:ext cx="5857875" cy="100012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детского дорожно-транспортного травматизма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211638" y="3213100"/>
            <a:ext cx="1714500" cy="785813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9388" y="4005263"/>
            <a:ext cx="4357687" cy="128587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навыки осознанного безопасного поведения на улицах города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000625" y="4076700"/>
            <a:ext cx="4143375" cy="128587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 правилах поведения пешехода и водителя в условиях улицы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11413" y="5373688"/>
            <a:ext cx="4464050" cy="148431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Закреплять у детей представления о труде взрослых через художественное слово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Горизонтальный свиток 10"/>
          <p:cNvSpPr/>
          <p:nvPr/>
        </p:nvSpPr>
        <p:spPr>
          <a:xfrm>
            <a:off x="2643188" y="285750"/>
            <a:ext cx="5500687" cy="155892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«Дружно за руки возьмемся, и друг другу улыбнемся, будем весело играть раз два три четыре пять»</a:t>
            </a:r>
          </a:p>
        </p:txBody>
      </p:sp>
      <p:pic>
        <p:nvPicPr>
          <p:cNvPr id="7" name="Рисунок 6" descr="F:\ФОТО ДЛЯ ПРЕЗЕНТАЦИИ МАМЕ\DSC03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2165">
            <a:off x="500618" y="2423348"/>
            <a:ext cx="3894294" cy="286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 ДЛЯ ПРЕЗЕНТАЦИИ МАМЕ\DSC03741.JPG"/>
          <p:cNvPicPr/>
          <p:nvPr/>
        </p:nvPicPr>
        <p:blipFill>
          <a:blip r:embed="rId4" cstate="print"/>
          <a:srcRect l="9863"/>
          <a:stretch>
            <a:fillRect/>
          </a:stretch>
        </p:blipFill>
        <p:spPr bwMode="auto">
          <a:xfrm rot="1169790">
            <a:off x="4809568" y="3392613"/>
            <a:ext cx="3966511" cy="2886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484438" y="0"/>
            <a:ext cx="6048375" cy="155733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«Едем, едем на машине,  нажимаем на педаль, 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смотрим пристально мы вдаль»</a:t>
            </a:r>
          </a:p>
        </p:txBody>
      </p:sp>
      <p:pic>
        <p:nvPicPr>
          <p:cNvPr id="9" name="Рисунок 8" descr="F:\ФОТО ДЛЯ ПРЕЗЕНТАЦИИ МАМЕ\DSC03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5283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:\ФОТО ДЛЯ ПРЕЗЕНТАЦИИ МАМЕ\DSC03730.JPG"/>
          <p:cNvPicPr/>
          <p:nvPr/>
        </p:nvPicPr>
        <p:blipFill>
          <a:blip r:embed="rId4" cstate="print"/>
          <a:srcRect l="14581"/>
          <a:stretch>
            <a:fillRect/>
          </a:stretch>
        </p:blipFill>
        <p:spPr bwMode="auto">
          <a:xfrm rot="20620493">
            <a:off x="429270" y="3837300"/>
            <a:ext cx="3244524" cy="236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:\ФОТО ДЛЯ ПРЕЗЕНТАЦИИ МАМЕ\DSC037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2601">
            <a:off x="5664627" y="4082784"/>
            <a:ext cx="3168352" cy="225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484438" y="0"/>
            <a:ext cx="6408737" cy="155733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«Дорожные знаки, о них не забудь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Расскажут они, безопасен ли путь»</a:t>
            </a:r>
          </a:p>
        </p:txBody>
      </p:sp>
      <p:pic>
        <p:nvPicPr>
          <p:cNvPr id="8" name="Рисунок 7" descr="F:\ФОТО ДЛЯ ПРЕЗЕНТАЦИИ МАМЕ\DSC037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479">
            <a:off x="296413" y="2498010"/>
            <a:ext cx="3888432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F:\ФОТО ДЛЯ ПРЕЗЕНТАЦИИ МАМЕ\DSC03738.JPG"/>
          <p:cNvPicPr/>
          <p:nvPr/>
        </p:nvPicPr>
        <p:blipFill>
          <a:blip r:embed="rId4" cstate="print"/>
          <a:srcRect l="10051"/>
          <a:stretch>
            <a:fillRect/>
          </a:stretch>
        </p:blipFill>
        <p:spPr bwMode="auto">
          <a:xfrm rot="720725">
            <a:off x="4829390" y="3295773"/>
            <a:ext cx="3866690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484438" y="188913"/>
            <a:ext cx="6264275" cy="143986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«Наземные виды транспорта»</a:t>
            </a:r>
          </a:p>
        </p:txBody>
      </p:sp>
      <p:pic>
        <p:nvPicPr>
          <p:cNvPr id="26" name="Рисунок 25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F:\20-12-2012_18-07-49\P10008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3528392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F:\20-12-2012_18-07-49\P1000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392199" cy="2508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F:\20-12-2012_18-07-49\P10008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399685" cy="2478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928938" y="0"/>
            <a:ext cx="5172075" cy="148431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играем, мы играем»</a:t>
            </a:r>
          </a:p>
        </p:txBody>
      </p:sp>
      <p:pic>
        <p:nvPicPr>
          <p:cNvPr id="6" name="Рисунок 5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:\20-12-2012_18-12-44\P1000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339">
            <a:off x="4394454" y="2210176"/>
            <a:ext cx="4147435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:\20-12-2012_18-12-44\P10008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0985">
            <a:off x="385108" y="2512680"/>
            <a:ext cx="4104456" cy="3268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Методист\Local Settings\Temporary Internet Files\Content.Word\DSC0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2627313" y="0"/>
            <a:ext cx="5976937" cy="242093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равила движения каждый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знать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без промедления их нужно выполнять»</a:t>
            </a:r>
          </a:p>
        </p:txBody>
      </p:sp>
      <p:pic>
        <p:nvPicPr>
          <p:cNvPr id="13" name="Рисунок 12" descr="F:\ФОТО ДЛЯ ПРЕЗЕНТАЦИИ МАМЕ\DSC03751.JPG"/>
          <p:cNvPicPr/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827584" y="2636912"/>
            <a:ext cx="3206711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F:\ФОТО ДЛЯ ПРЕЗЕНТАЦИИ МАМЕ\DSC03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789029" cy="2646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131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общеобразовательного вида детский сад №27 «Березка»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младшая группа</dc:title>
  <dc:creator>Методист</dc:creator>
  <cp:lastModifiedBy>User</cp:lastModifiedBy>
  <cp:revision>95</cp:revision>
  <dcterms:created xsi:type="dcterms:W3CDTF">2011-10-17T11:44:10Z</dcterms:created>
  <dcterms:modified xsi:type="dcterms:W3CDTF">2013-06-09T21:01:46Z</dcterms:modified>
</cp:coreProperties>
</file>