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2F39-951B-473C-A82A-2FC593C5547C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AA2F90-80D7-4851-BF68-CB2DF46F17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2F39-951B-473C-A82A-2FC593C5547C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2F90-80D7-4851-BF68-CB2DF46F17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2F39-951B-473C-A82A-2FC593C5547C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2F90-80D7-4851-BF68-CB2DF46F17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2F39-951B-473C-A82A-2FC593C5547C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AA2F90-80D7-4851-BF68-CB2DF46F17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2F39-951B-473C-A82A-2FC593C5547C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2F90-80D7-4851-BF68-CB2DF46F17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2F39-951B-473C-A82A-2FC593C5547C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2F90-80D7-4851-BF68-CB2DF46F17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2F39-951B-473C-A82A-2FC593C5547C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CAA2F90-80D7-4851-BF68-CB2DF46F17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2F39-951B-473C-A82A-2FC593C5547C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2F90-80D7-4851-BF68-CB2DF46F17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2F39-951B-473C-A82A-2FC593C5547C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2F90-80D7-4851-BF68-CB2DF46F17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2F39-951B-473C-A82A-2FC593C5547C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2F90-80D7-4851-BF68-CB2DF46F170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02F39-951B-473C-A82A-2FC593C5547C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A2F90-80D7-4851-BF68-CB2DF46F17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8902F39-951B-473C-A82A-2FC593C5547C}" type="datetimeFigureOut">
              <a:rPr lang="ru-RU" smtClean="0"/>
              <a:pPr/>
              <a:t>15.05.2013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AA2F90-80D7-4851-BF68-CB2DF46F170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Admin\&#1056;&#1072;&#1073;&#1086;&#1095;&#1080;&#1081;%20&#1089;&#1090;&#1086;&#1083;\Pesenka_Vodjanogo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5.xml"/><Relationship Id="rId1" Type="http://schemas.openxmlformats.org/officeDocument/2006/relationships/audio" Target="file:///J:\&#1052;&#1091;&#1079;&#1099;&#1082;&#1072;\Pelageya-Rechka(download-song.ru)(1)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J:\&#1052;&#1091;&#1079;&#1099;&#1082;&#1072;\pesnya_pro_cyplyat_remix_-_cyplyata_(iPlayer.fm)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J:\&#1052;&#1091;&#1079;&#1099;&#1082;&#1072;\Zaryadka-Solnishko_luchistoe_lyubit_skakat'.mp3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4857760"/>
            <a:ext cx="8458200" cy="1222375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 встречу солнышку.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                                                                                Воспитатель:  </a:t>
            </a:r>
            <a:r>
              <a:rPr lang="ru-RU" sz="1600" dirty="0" err="1" smtClean="0"/>
              <a:t>Шлеенкова</a:t>
            </a:r>
            <a:r>
              <a:rPr lang="ru-RU" sz="1600" dirty="0" smtClean="0"/>
              <a:t> Г.К.</a:t>
            </a:r>
            <a:endParaRPr lang="ru-RU" sz="1600" dirty="0"/>
          </a:p>
        </p:txBody>
      </p:sp>
      <p:sp>
        <p:nvSpPr>
          <p:cNvPr id="5" name="Солнце 4"/>
          <p:cNvSpPr/>
          <p:nvPr/>
        </p:nvSpPr>
        <p:spPr>
          <a:xfrm>
            <a:off x="6000760" y="1214422"/>
            <a:ext cx="2071702" cy="157163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Tm="361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Здравствуйте, ребята. Я доктор Айболит. Как вы знаете, я всегда  был веселым, но сегодня мне грустно, т.к. На улице нет солнышка. Мне очень хочется, чтобы вы мне помогли его найти.  Я очень на вас </a:t>
            </a:r>
            <a:r>
              <a:rPr lang="ru-RU" sz="1600" dirty="0" err="1" smtClean="0"/>
              <a:t>расщитываю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Содержимое 3" descr="DSCN03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571612"/>
            <a:ext cx="6034616" cy="4525962"/>
          </a:xfrm>
        </p:spPr>
      </p:pic>
    </p:spTree>
  </p:cSld>
  <p:clrMapOvr>
    <a:masterClrMapping/>
  </p:clrMapOvr>
  <p:transition advClick="0" advTm="6437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614478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Только для этого нам необходимо будет пройти много преград. Для начала  мы преодолеем болото. главное , чтобы нас  в него не затянуло, для этого мы будем перемещаться по кочкам.</a:t>
            </a:r>
            <a:br>
              <a:rPr lang="ru-RU" sz="1400" dirty="0" smtClean="0"/>
            </a:br>
            <a:r>
              <a:rPr lang="ru-RU" sz="1400" dirty="0" smtClean="0">
                <a:solidFill>
                  <a:srgbClr val="C00000"/>
                </a:solidFill>
              </a:rPr>
              <a:t>                                                                 Все обходят это место: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                                                                 Здесь земля, как будто тесто;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                                                                 Здесь осока, кочки, мхи,</a:t>
            </a:r>
            <a:br>
              <a:rPr lang="ru-RU" sz="1400" dirty="0" smtClean="0">
                <a:solidFill>
                  <a:srgbClr val="C00000"/>
                </a:solidFill>
              </a:rPr>
            </a:br>
            <a:r>
              <a:rPr lang="ru-RU" sz="1400" dirty="0" smtClean="0">
                <a:solidFill>
                  <a:srgbClr val="C00000"/>
                </a:solidFill>
              </a:rPr>
              <a:t>                                                                 Нет опоры для ноги.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Молодцы, вот  и пройдено первое препятствие.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5" name="Содержимое 4" descr="DSCN033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2357430"/>
            <a:ext cx="4191000" cy="3286148"/>
          </a:xfrm>
        </p:spPr>
      </p:pic>
      <p:pic>
        <p:nvPicPr>
          <p:cNvPr id="6" name="Содержимое 5" descr="DSCN034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648200" y="2357430"/>
            <a:ext cx="4343400" cy="3286147"/>
          </a:xfrm>
        </p:spPr>
      </p:pic>
      <p:pic>
        <p:nvPicPr>
          <p:cNvPr id="7" name="Pesenka_Vodjanog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937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8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123351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7030A0"/>
                </a:solidFill>
              </a:rPr>
              <a:t>Я теку издалека,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                   омываю берега,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Широка и глубока, 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                                                                                  Называюсь я река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976300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А теперь перед нами речка, но речка так широка, что у нас не хватит сил ее перелететь, но к счастью, я – доктор Айболит, и у меня есть волшебная микстура, которая придаст нам сил.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sz="1200" dirty="0" smtClean="0"/>
              <a:t>И опять мы справились. Какие же у меня хорошие помощники.  Но и на этом наши приключения не закончились, посмотрите вперед. Что же это?</a:t>
            </a:r>
            <a:endParaRPr lang="ru-RU" sz="1200" dirty="0"/>
          </a:p>
        </p:txBody>
      </p:sp>
      <p:pic>
        <p:nvPicPr>
          <p:cNvPr id="7" name="Содержимое 6" descr="DSCN0345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8" name="Содержимое 7" descr="DSCN034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  <p:pic>
        <p:nvPicPr>
          <p:cNvPr id="10" name="Pelageya-Rechka(download-song.ru)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750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10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Полянка  настроения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Вот  цветочек на поляне,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серединка солнцем взглянет,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Сам же в беленькой рубашке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Хороши  в траве ромашки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Ребята обратите внимание на цветы, у каждого цветка свое настроение.</a:t>
            </a:r>
          </a:p>
          <a:p>
            <a:r>
              <a:rPr lang="ru-RU" dirty="0" smtClean="0"/>
              <a:t>Как  вы думаете, это ромашка веселая?</a:t>
            </a:r>
          </a:p>
          <a:p>
            <a:r>
              <a:rPr lang="ru-RU" dirty="0" smtClean="0"/>
              <a:t>А может быть сердитая?</a:t>
            </a:r>
          </a:p>
          <a:p>
            <a:r>
              <a:rPr lang="ru-RU" dirty="0" smtClean="0"/>
              <a:t>Или  грустная?</a:t>
            </a:r>
          </a:p>
          <a:p>
            <a:r>
              <a:rPr lang="ru-RU" dirty="0" smtClean="0"/>
              <a:t>Все  правильно ответили.</a:t>
            </a:r>
          </a:p>
          <a:p>
            <a:r>
              <a:rPr lang="ru-RU" dirty="0" smtClean="0"/>
              <a:t>Давайте,  соберем все веселые ромашки в букет, потому что веселые собрали все солнечное тепло, оттого они такие красивые.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DSCN034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45000" y="609600"/>
            <a:ext cx="3600450" cy="4800600"/>
          </a:xfrm>
        </p:spPr>
      </p:pic>
    </p:spTree>
  </p:cSld>
  <p:clrMapOvr>
    <a:masterClrMapping/>
  </p:clrMapOvr>
  <p:transition advTm="14531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500"/>
                            </p:stCondLst>
                            <p:childTnLst>
                              <p:par>
                                <p:cTn id="5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N0355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>
          <a:xfrm>
            <a:off x="3214678" y="857232"/>
            <a:ext cx="5029200" cy="365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/>
              <a:t>Посмотрите, тут в заброшенном  домике, что - то  лежит. Да это же корзинка  с  цыплятами. Они замерзают. Мы не должны этого допустить. Давайте их погреем.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Упражнение «Спаси цыпленка». Сложили цыплят в корзину и забрали с собой, на поиски солнца, для того чтобы они не погибли.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pesnya_pro_cyplyat_remix_-_cyplyat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766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7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Ребята, мы с вами болото прошли, через речку перелетели, на полянке  Настроения побывали, цыплят отогрели, а солнышка нигде нет.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Давайте станцуем, может быть оно, услышав веселую песню, выглянет к нам.</a:t>
            </a:r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FF0000"/>
                </a:solidFill>
              </a:rPr>
              <a:t>А вот и солнышко. Какие вы  молодцы, помогли мне - Айболиту, найти солнышко. Глядя на него у нас у всех  появилась на лице улыбка. Солнышко выглянуло  и  всем стало светло и тепло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5" name="Содержимое 4" descr="DSCN035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007268"/>
            <a:ext cx="5340350" cy="4005263"/>
          </a:xfrm>
        </p:spPr>
      </p:pic>
      <p:pic>
        <p:nvPicPr>
          <p:cNvPr id="6" name="Zaryadka-Solnishko_luchistoe_lyubit_skakat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953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4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А вот если в солнечный  день идет дождь,  то на небе появляется радуга. Нам ее напомнят мыльные пузыри. </a:t>
            </a:r>
            <a:br>
              <a:rPr lang="ru-RU" sz="1200" dirty="0" smtClean="0"/>
            </a:br>
            <a:r>
              <a:rPr lang="ru-RU" sz="1200" dirty="0" smtClean="0"/>
              <a:t>Игра – забава  «Мыльные пузыри». Как хорошо, что мы с вами поиграли, ну а теперь нам уже пора, давайте попрощаемся  с солнышком и скажем ему до свидания.</a:t>
            </a:r>
            <a:endParaRPr lang="ru-RU" sz="1200" dirty="0"/>
          </a:p>
        </p:txBody>
      </p:sp>
      <p:pic>
        <p:nvPicPr>
          <p:cNvPr id="4" name="Содержимое 3" descr="DSCN03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ransition advTm="10109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128</TotalTime>
  <Words>394</Words>
  <Application>Microsoft Office PowerPoint</Application>
  <PresentationFormat>Экран (4:3)</PresentationFormat>
  <Paragraphs>27</Paragraphs>
  <Slides>8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На встречу солнышку.</vt:lpstr>
      <vt:lpstr>Здравствуйте, ребята. Я доктор Айболит. Как вы знаете, я всегда  был веселым, но сегодня мне грустно, т.к. На улице нет солнышка. Мне очень хочется, чтобы вы мне помогли его найти.  Я очень на вас расщитываю.</vt:lpstr>
      <vt:lpstr>Только для этого нам необходимо будет пройти много преград. Для начала  мы преодолеем болото. главное , чтобы нас  в него не затянуло, для этого мы будем перемещаться по кочкам.                                                                  Все обходят это место:                                                                  Здесь земля, как будто тесто;                                                                  Здесь осока, кочки, мхи,                                                                  Нет опоры для ноги. Молодцы, вот  и пройдено первое препятствие. </vt:lpstr>
      <vt:lpstr>Я теку издалека,                         омываю берега,                                                    Широка и глубока,                                                                                    Называюсь я река.</vt:lpstr>
      <vt:lpstr>Полянка  настроения</vt:lpstr>
      <vt:lpstr>Посмотрите, тут в заброшенном  домике, что - то  лежит. Да это же корзинка  с  цыплятами. Они замерзают. Мы не должны этого допустить. Давайте их погреем.</vt:lpstr>
      <vt:lpstr>Слайд 7</vt:lpstr>
      <vt:lpstr>А вот если в солнечный  день идет дождь,  то на небе появляется радуга. Нам ее напомнят мыльные пузыри.  Игра – забава  «Мыльные пузыри». Как хорошо, что мы с вами поиграли, ну а теперь нам уже пора, давайте попрощаемся  с солнышком и скажем ему до свидания.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встречу солнышку.</dc:title>
  <dc:creator>Admin</dc:creator>
  <cp:lastModifiedBy>Admin</cp:lastModifiedBy>
  <cp:revision>15</cp:revision>
  <dcterms:created xsi:type="dcterms:W3CDTF">2013-05-15T15:00:45Z</dcterms:created>
  <dcterms:modified xsi:type="dcterms:W3CDTF">2013-05-15T17:14:53Z</dcterms:modified>
</cp:coreProperties>
</file>