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4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831CF-235A-44FD-AE12-B8EF7558C81E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1D7A1-54BD-4282-BDD9-5B5A27B4D7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D7A1-54BD-4282-BDD9-5B5A27B4D7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2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D7A1-54BD-4282-BDD9-5B5A27B4D7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D7A1-54BD-4282-BDD9-5B5A27B4D7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0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D7A1-54BD-4282-BDD9-5B5A27B4D7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9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1D7A1-54BD-4282-BDD9-5B5A27B4D7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93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844408" cy="432048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AnastasiaScript" pitchFamily="2" charset="0"/>
              </a:rPr>
              <a:t>Маршрутная игра 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AnastasiaScript" pitchFamily="2" charset="0"/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AnastasiaScript" pitchFamily="2" charset="0"/>
              </a:rPr>
              <a:t>«В гости к Зимушке-Зиме».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6696744" cy="18002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	</a:t>
            </a:r>
            <a:r>
              <a:rPr lang="ru-RU" dirty="0" smtClean="0"/>
              <a:t>	</a:t>
            </a:r>
          </a:p>
          <a:p>
            <a:pPr algn="l"/>
            <a:r>
              <a:rPr lang="ru-RU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</a:t>
            </a:r>
            <a:endParaRPr lang="ru-RU" sz="2400" dirty="0"/>
          </a:p>
          <a:p>
            <a:r>
              <a:rPr lang="ru-RU" sz="2400" dirty="0" smtClean="0"/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3964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586410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latin typeface="Bickham Script One" pitchFamily="66" charset="0"/>
              </a:rPr>
              <a:t>Оформление зала: </a:t>
            </a:r>
            <a:r>
              <a:rPr lang="ru-RU" sz="2200" dirty="0" smtClean="0"/>
              <a:t>зал оформлен в виде зимней поляны, в центре стоит искусственная елка, по всему залу в хаотичном порядке расположены пять «сугробов», на заднем плане стоит ширма для кукольного театра.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6000" dirty="0" smtClean="0">
                <a:latin typeface="Bickham Script One" pitchFamily="66" charset="0"/>
              </a:rPr>
              <a:t>Материал:</a:t>
            </a:r>
            <a:r>
              <a:rPr lang="ru-RU" sz="3100" dirty="0" smtClean="0"/>
              <a:t> </a:t>
            </a:r>
            <a:r>
              <a:rPr lang="ru-RU" sz="2200" dirty="0" smtClean="0"/>
              <a:t>хрустальная ваза, кусочки льда, персонажи кукольного театра «</a:t>
            </a:r>
            <a:r>
              <a:rPr lang="ru-RU" sz="2200" dirty="0" err="1" smtClean="0"/>
              <a:t>би</a:t>
            </a:r>
            <a:r>
              <a:rPr lang="ru-RU" sz="2200" dirty="0" smtClean="0"/>
              <a:t>-ба-</a:t>
            </a:r>
            <a:r>
              <a:rPr lang="ru-RU" sz="2200" dirty="0" err="1" smtClean="0"/>
              <a:t>бо</a:t>
            </a:r>
            <a:r>
              <a:rPr lang="ru-RU" sz="2200" dirty="0" smtClean="0"/>
              <a:t>» (еж, медведь, белка, мышь, лиса), большая книга со сказками, костюм обезьянки (на ребенка), костюм Зимы (на взрослого).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365104"/>
            <a:ext cx="8363272" cy="176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latin typeface="Bickham Script One" pitchFamily="66" charset="0"/>
              </a:rPr>
              <a:t>Предварительная работа: </a:t>
            </a:r>
            <a:r>
              <a:rPr lang="ru-RU" sz="2000" dirty="0" smtClean="0"/>
              <a:t>наблюдения, экскурсии, Эксперименты с водой, снегом, беседы, разучивание стихотворений, песен, слушание музыки, рассматривание репродукций.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nastasiaScript" pitchFamily="2" charset="0"/>
              </a:rPr>
              <a:t>Задачи: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AnastasiaScript" pitchFamily="2" charset="0"/>
              </a:rPr>
              <a:t>Образовательные: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Поддерживать у детей интерес к природе и сезонным изменениям в природе,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Обеспечить представления детей о приспособлении диких животных к сезонным изменениям в природе,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AnastasiaScript" pitchFamily="2" charset="0"/>
              </a:rPr>
              <a:t>Развивающие: </a:t>
            </a:r>
          </a:p>
          <a:p>
            <a:r>
              <a:rPr lang="ru-RU" dirty="0"/>
              <a:t>-</a:t>
            </a:r>
            <a:r>
              <a:rPr lang="ru-RU" dirty="0" smtClean="0"/>
              <a:t>  Создавать </a:t>
            </a:r>
            <a:r>
              <a:rPr lang="ru-RU" dirty="0"/>
              <a:t>условия для развития умения анализировать, выявлять существенные признаки объектов неживой природы на примере льда (тает, холодный, мокрый, прозрачный),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Поддерживать у детей творческое воображение, слуховое и зрительное внимание,  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AnastasiaScript" pitchFamily="2" charset="0"/>
              </a:rPr>
              <a:t>Воспитательные: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Побуждать к доброжелательному отношению детей к животным, желанию помочь им. 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rgbClr val="00B0F0"/>
                </a:solidFill>
                <a:latin typeface="AnastasiaScript" pitchFamily="2" charset="0"/>
              </a:rPr>
              <a:t>Образовательные области: </a:t>
            </a:r>
            <a:r>
              <a:rPr lang="ru-RU" dirty="0" smtClean="0"/>
              <a:t>Познание, Коммуникация, Художественное творчество.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8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346050"/>
          </a:xfrm>
        </p:spPr>
        <p:txBody>
          <a:bodyPr>
            <a:noAutofit/>
          </a:bodyPr>
          <a:lstStyle/>
          <a:p>
            <a:r>
              <a:rPr lang="ru-RU" sz="2000" dirty="0" smtClean="0"/>
              <a:t>Ход образовательной деятельности: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- Дети, сегодня мы отправимся в гости. Как вы думаете к кому? (предположения детей) </a:t>
            </a:r>
          </a:p>
          <a:p>
            <a:pPr marL="0" indent="0">
              <a:buNone/>
            </a:pPr>
            <a:r>
              <a:rPr lang="ru-RU" sz="1800" dirty="0" smtClean="0"/>
              <a:t>Давайте отгадаем загадку, которая пришла в конверте вместе с приглашением  к нам по почте: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Дел у меня немало-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Я белым одеялом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Всю землю укрываю,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В лед реки превращаю,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Белю поля, дома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Зовут меня… (Зима) </a:t>
            </a:r>
          </a:p>
          <a:p>
            <a:pPr marL="0" indent="0">
              <a:buNone/>
            </a:pPr>
            <a:r>
              <a:rPr lang="ru-RU" sz="1800" dirty="0" smtClean="0"/>
              <a:t>(дети отправляются в музыкальный зал, где их </a:t>
            </a:r>
          </a:p>
          <a:p>
            <a:pPr marL="0" indent="0">
              <a:buNone/>
            </a:pPr>
            <a:r>
              <a:rPr lang="ru-RU" sz="1800" dirty="0" smtClean="0"/>
              <a:t>Встречает «Зимушка-Зима») </a:t>
            </a:r>
          </a:p>
          <a:p>
            <a:pPr>
              <a:buFontTx/>
              <a:buChar char="-"/>
            </a:pPr>
            <a:r>
              <a:rPr lang="ru-RU" sz="1800" dirty="0" smtClean="0"/>
              <a:t>Здравствуйте, гости дорогие! Проходите с царство </a:t>
            </a:r>
          </a:p>
          <a:p>
            <a:pPr marL="0" indent="0">
              <a:buNone/>
            </a:pPr>
            <a:r>
              <a:rPr lang="ru-RU" sz="1800" dirty="0" smtClean="0"/>
              <a:t>Мое со снегами глубокими, с морозами жестокими, </a:t>
            </a:r>
          </a:p>
          <a:p>
            <a:pPr marL="0" indent="0">
              <a:buNone/>
            </a:pPr>
            <a:r>
              <a:rPr lang="ru-RU" sz="1800" dirty="0" smtClean="0"/>
              <a:t>С прозрачными льдинками, белыми пушинками. </a:t>
            </a:r>
          </a:p>
          <a:p>
            <a:pPr marL="0" indent="0">
              <a:buNone/>
            </a:pPr>
            <a:r>
              <a:rPr lang="ru-RU" sz="1800" dirty="0" smtClean="0"/>
              <a:t>Приглашаю вас прогуляться по моим тропинкам  </a:t>
            </a:r>
          </a:p>
          <a:p>
            <a:pPr marL="0" indent="0">
              <a:buNone/>
            </a:pPr>
            <a:r>
              <a:rPr lang="ru-RU" sz="1800" dirty="0" smtClean="0"/>
              <a:t>Заснеженным, да поиграть со мной в мою игру </a:t>
            </a:r>
          </a:p>
          <a:p>
            <a:pPr marL="0" indent="0">
              <a:buNone/>
            </a:pPr>
            <a:r>
              <a:rPr lang="ru-RU" sz="1800" dirty="0" smtClean="0"/>
              <a:t>«Что я спрятала в сугроб». Согласны?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8575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6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74022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Чтобы вы не замерзли в моем зимнем лесу, я немножко поколдую. Повторяйте за мной: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Три раза хлопните,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Три раза топните,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Два раза повернитесь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И быстро улыбнитесь.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Теперь вам любой мороз не страшен. Давайте </a:t>
            </a:r>
          </a:p>
          <a:p>
            <a:r>
              <a:rPr lang="ru-RU" dirty="0" smtClean="0"/>
              <a:t> решим на чем мы отправимся в зимний лес. </a:t>
            </a:r>
          </a:p>
          <a:p>
            <a:r>
              <a:rPr lang="ru-RU" dirty="0" smtClean="0"/>
              <a:t> (предположения детей) Я думаю, что лучше всего </a:t>
            </a:r>
          </a:p>
          <a:p>
            <a:r>
              <a:rPr lang="ru-RU" dirty="0" smtClean="0"/>
              <a:t> надо ехать на саночках. (дети становятся парами </a:t>
            </a:r>
          </a:p>
          <a:p>
            <a:r>
              <a:rPr lang="ru-RU" dirty="0" smtClean="0"/>
              <a:t>друг за другом взявшись за руки и под песенку «Сани- саночки бегут» идут за «Зимой»)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вот мой первый сугроб. Что же я в нем спрятала? (достает хрустальную вазу с льдинками) </a:t>
            </a:r>
          </a:p>
          <a:p>
            <a:r>
              <a:rPr lang="ru-RU" dirty="0" smtClean="0"/>
              <a:t>                                                           - Дети, что это? Да, это ваза с льдинками. (дети                           </a:t>
            </a:r>
            <a:endParaRPr lang="ru-RU" dirty="0"/>
          </a:p>
          <a:p>
            <a:r>
              <a:rPr lang="ru-RU" dirty="0" smtClean="0"/>
              <a:t>                                                          рассматривают льдинки) Что вы знаете о льдинках? 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(высказывания детей)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- Льдинки лежат в хрустальной вазе. Она прозрачная,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с узорами. С вазой надо обращаться осторожно,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потому что она может разбиться. Я неслучайно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положила льдинки в хрустальную вазу. Хочу задать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вам трудный вопрос. Чем хрустальная ваза похожа на льдинки?  </a:t>
            </a:r>
            <a:r>
              <a:rPr lang="ru-RU" dirty="0"/>
              <a:t>Ч</a:t>
            </a:r>
            <a:r>
              <a:rPr lang="ru-RU" dirty="0" smtClean="0"/>
              <a:t>ем отличается? (высказывания детей)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046" y="476672"/>
            <a:ext cx="3086812" cy="24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02" y="3789040"/>
            <a:ext cx="2932838" cy="192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6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А </a:t>
            </a:r>
            <a:r>
              <a:rPr lang="ru-RU" dirty="0"/>
              <a:t>теперь давайте отправимся дальше. Дети, </a:t>
            </a:r>
            <a:r>
              <a:rPr lang="ru-RU" dirty="0" smtClean="0"/>
              <a:t> </a:t>
            </a:r>
            <a:r>
              <a:rPr lang="ru-RU" dirty="0"/>
              <a:t>вы ничего не </a:t>
            </a:r>
            <a:r>
              <a:rPr lang="ru-RU" dirty="0" smtClean="0"/>
              <a:t>слышите? По моему кто-то плачет. (дети подходят к следующему сугробу, из-за которого выходит обезьянка- ребенок подготовительной группы)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Дети, кто это? Обезьянка, как ты сюда попала? </a:t>
            </a:r>
          </a:p>
          <a:p>
            <a:r>
              <a:rPr lang="ru-RU" dirty="0" smtClean="0"/>
              <a:t>Обезьянка: - Я приехала к вам из жаркой Африки в коробке </a:t>
            </a:r>
          </a:p>
          <a:p>
            <a:r>
              <a:rPr lang="ru-RU" dirty="0" smtClean="0"/>
              <a:t> с апельсинами. В Африке не бывает зимы, а мне и моим </a:t>
            </a:r>
          </a:p>
          <a:p>
            <a:r>
              <a:rPr lang="ru-RU" dirty="0" smtClean="0"/>
              <a:t>Друзьям так хочется узнать, что такое зима. </a:t>
            </a:r>
          </a:p>
          <a:p>
            <a:r>
              <a:rPr lang="ru-RU" dirty="0" smtClean="0"/>
              <a:t>Зима: -Я знаю что наши дети тебе помогут. Но сначала </a:t>
            </a:r>
          </a:p>
          <a:p>
            <a:r>
              <a:rPr lang="ru-RU" dirty="0" smtClean="0"/>
              <a:t> давайте произнесем волшебные слова для того чтобы </a:t>
            </a:r>
          </a:p>
          <a:p>
            <a:r>
              <a:rPr lang="ru-RU" dirty="0" smtClean="0"/>
              <a:t> обезьянка не замерзла.(дети вместе с обезьянкой </a:t>
            </a:r>
          </a:p>
          <a:p>
            <a:r>
              <a:rPr lang="ru-RU" dirty="0" smtClean="0"/>
              <a:t> произносят «волшебные» слова) </a:t>
            </a:r>
          </a:p>
          <a:p>
            <a:r>
              <a:rPr lang="ru-RU" dirty="0" smtClean="0"/>
              <a:t> - Обезьянка, чтобы тебе было легче запомнить, что такое </a:t>
            </a:r>
          </a:p>
          <a:p>
            <a:r>
              <a:rPr lang="ru-RU" dirty="0"/>
              <a:t>з</a:t>
            </a:r>
            <a:r>
              <a:rPr lang="ru-RU" dirty="0" smtClean="0"/>
              <a:t>има поиграй с нами в игру «Лето-Зима». Ты говори что </a:t>
            </a:r>
          </a:p>
          <a:p>
            <a:r>
              <a:rPr lang="ru-RU" dirty="0"/>
              <a:t>б</a:t>
            </a:r>
            <a:r>
              <a:rPr lang="ru-RU" dirty="0" smtClean="0"/>
              <a:t>ывает летом, а дети будут говорить что бывает зимой. </a:t>
            </a:r>
          </a:p>
          <a:p>
            <a:r>
              <a:rPr lang="ru-RU" dirty="0" smtClean="0"/>
              <a:t>Обезьянка: - Летом солнце светит много… </a:t>
            </a:r>
          </a:p>
          <a:p>
            <a:r>
              <a:rPr lang="ru-RU" dirty="0" smtClean="0"/>
              <a:t>(зимой светит мало) </a:t>
            </a:r>
          </a:p>
          <a:p>
            <a:r>
              <a:rPr lang="ru-RU" dirty="0" smtClean="0"/>
              <a:t>- Летом земля покрыта зеленой травой…   (зимой-белым снегом) </a:t>
            </a:r>
          </a:p>
          <a:p>
            <a:r>
              <a:rPr lang="ru-RU" dirty="0" smtClean="0"/>
              <a:t>- Летом на деревьях зеленые листочки…    (зимой деревья стоят в снегу) </a:t>
            </a:r>
          </a:p>
          <a:p>
            <a:r>
              <a:rPr lang="ru-RU" dirty="0" smtClean="0"/>
              <a:t>- Летом идет дождь…                                       (зимой идет снег)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Летом дети катаются на велосипедах… (зимой-на санках, лыжах, коньках) </a:t>
            </a:r>
          </a:p>
          <a:p>
            <a:r>
              <a:rPr lang="ru-RU" dirty="0" smtClean="0"/>
              <a:t>- Летом дети играют с песком…                     (зимой играют со снегом)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Спасибо вам, ребята! Я теперь знаю очень много о зиме. Я еще никогда не играла в </a:t>
            </a:r>
          </a:p>
          <a:p>
            <a:r>
              <a:rPr lang="ru-RU" dirty="0" smtClean="0"/>
              <a:t>Снежки. Давайте поиграем! (игра в снежки) </a:t>
            </a:r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396306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840304" cy="83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88" y="4153235"/>
            <a:ext cx="840306" cy="83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31" y="4437110"/>
            <a:ext cx="825085" cy="82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2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Зима</a:t>
            </a:r>
            <a:r>
              <a:rPr lang="ru-RU" dirty="0" smtClean="0"/>
              <a:t>: - Обезьянка, тебе пора возвращаться. Ты не привыкла к холоду и можешь простудиться. Я помогу тебе вернуться домой. Эта волшебная снежинка вмиг вернет тебя домой. (обезьянка прощается, берет снежинку и убегает)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Давайте, ребята, отправимся дальше. Что же я </a:t>
            </a:r>
          </a:p>
          <a:p>
            <a:r>
              <a:rPr lang="ru-RU" dirty="0" smtClean="0"/>
              <a:t> спрятала в этом сугробе? (достает книгу со сказками)</a:t>
            </a:r>
          </a:p>
          <a:p>
            <a:r>
              <a:rPr lang="ru-RU" dirty="0" smtClean="0"/>
              <a:t> Да это сказки. А вы любите смотреть сказки? Мои</a:t>
            </a:r>
          </a:p>
          <a:p>
            <a:r>
              <a:rPr lang="ru-RU" dirty="0" smtClean="0"/>
              <a:t> лесные  друзья их сейчас вам покажут, а вы слушайте</a:t>
            </a:r>
          </a:p>
          <a:p>
            <a:r>
              <a:rPr lang="ru-RU" dirty="0" smtClean="0"/>
              <a:t> внимательно. (кукольный театр)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Еж и медведь. </a:t>
            </a:r>
          </a:p>
          <a:p>
            <a:r>
              <a:rPr lang="ru-RU" dirty="0" smtClean="0"/>
              <a:t>Медведь: (рычит) -Ой, обо что это я споткнулся? А </a:t>
            </a:r>
          </a:p>
          <a:p>
            <a:r>
              <a:rPr lang="ru-RU" dirty="0" smtClean="0"/>
              <a:t>колючий-то  какой! А, это ты , Ежик колючий? Это </a:t>
            </a:r>
          </a:p>
          <a:p>
            <a:r>
              <a:rPr lang="ru-RU" dirty="0" smtClean="0"/>
              <a:t>из-за тебя я упал? </a:t>
            </a:r>
          </a:p>
          <a:p>
            <a:r>
              <a:rPr lang="ru-RU" dirty="0" smtClean="0"/>
              <a:t>                                                   Ежик: (фырчит) – Сам виноват. Идешь, под ноги не 				смотришь, вот и упал. </a:t>
            </a:r>
          </a:p>
          <a:p>
            <a:r>
              <a:rPr lang="ru-RU" dirty="0" smtClean="0"/>
              <a:t>			Медведь:(смеется) </a:t>
            </a:r>
          </a:p>
          <a:p>
            <a:r>
              <a:rPr lang="ru-RU" dirty="0" smtClean="0"/>
              <a:t>			Ежик: -А что это ты упал, а сам смеешься? </a:t>
            </a:r>
            <a:br>
              <a:rPr lang="ru-RU" dirty="0" smtClean="0"/>
            </a:br>
            <a:r>
              <a:rPr lang="ru-RU" dirty="0" smtClean="0"/>
              <a:t>			Медведь : -Да вот сороку сейчас встретил. Представляешь, 			она говорит, что зимой нет ни бабочек, ни жуков, ни 				цветов, ни Листьев на деревьях. </a:t>
            </a:r>
          </a:p>
          <a:p>
            <a:r>
              <a:rPr lang="ru-RU" dirty="0" smtClean="0"/>
              <a:t>			Ежик: (смеется, фырчит) –И правда, глупая какая. Всегда 			деревья зеленые, и цветы цветут, и бабочки летают, и 				птицы поют. Правда ведь? (рассуждения детей) </a:t>
            </a:r>
          </a:p>
          <a:p>
            <a:r>
              <a:rPr lang="ru-RU" dirty="0" smtClean="0"/>
              <a:t>			Зима: -Дети, почему Медведь и Ежик не поверили сороке?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024336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597076" cy="274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39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Белка и лесная </a:t>
            </a:r>
            <a:r>
              <a:rPr lang="ru-RU" b="1" dirty="0" smtClean="0"/>
              <a:t>мышь. </a:t>
            </a:r>
          </a:p>
          <a:p>
            <a:r>
              <a:rPr lang="ru-RU" dirty="0" smtClean="0"/>
              <a:t>Белка</a:t>
            </a:r>
            <a:r>
              <a:rPr lang="ru-RU" dirty="0">
                <a:sym typeface="Wingdings" pitchFamily="2" charset="2"/>
              </a:rPr>
              <a:t>:</a:t>
            </a:r>
            <a:r>
              <a:rPr lang="ru-RU" dirty="0" smtClean="0">
                <a:sym typeface="Wingdings" pitchFamily="2" charset="2"/>
              </a:rPr>
              <a:t>(цокает) – Ой, кто это там в низу? Мышка, привет! Видели?</a:t>
            </a:r>
          </a:p>
          <a:p>
            <a:r>
              <a:rPr lang="ru-RU" dirty="0" smtClean="0">
                <a:sym typeface="Wingdings" pitchFamily="2" charset="2"/>
              </a:rPr>
              <a:t> </a:t>
            </a:r>
            <a:r>
              <a:rPr lang="ru-RU" dirty="0">
                <a:sym typeface="Wingdings" pitchFamily="2" charset="2"/>
              </a:rPr>
              <a:t>В</a:t>
            </a:r>
            <a:r>
              <a:rPr lang="ru-RU" dirty="0" smtClean="0">
                <a:sym typeface="Wingdings" pitchFamily="2" charset="2"/>
              </a:rPr>
              <a:t>идели? Я грибы на сучек сушить повесила, а мышка их у меня</a:t>
            </a:r>
          </a:p>
          <a:p>
            <a:r>
              <a:rPr lang="ru-RU" dirty="0" smtClean="0">
                <a:sym typeface="Wingdings" pitchFamily="2" charset="2"/>
              </a:rPr>
              <a:t> таскает.  </a:t>
            </a:r>
          </a:p>
          <a:p>
            <a:r>
              <a:rPr lang="ru-RU" dirty="0" smtClean="0">
                <a:sym typeface="Wingdings" pitchFamily="2" charset="2"/>
              </a:rPr>
              <a:t>Мышка: - Кто у кого больше стащил! Я орешки на пеньке </a:t>
            </a:r>
          </a:p>
          <a:p>
            <a:r>
              <a:rPr lang="ru-RU" dirty="0" smtClean="0">
                <a:sym typeface="Wingdings" pitchFamily="2" charset="2"/>
              </a:rPr>
              <a:t> разложила и оглянуться не успела, как они у тебя, Белка, В дупле</a:t>
            </a:r>
          </a:p>
          <a:p>
            <a:r>
              <a:rPr lang="ru-RU" dirty="0" smtClean="0">
                <a:sym typeface="Wingdings" pitchFamily="2" charset="2"/>
              </a:rPr>
              <a:t> оказались. </a:t>
            </a:r>
          </a:p>
          <a:p>
            <a:r>
              <a:rPr lang="ru-RU" dirty="0" smtClean="0">
                <a:sym typeface="Wingdings" pitchFamily="2" charset="2"/>
              </a:rPr>
              <a:t>			Зима: - Какие звери запасают корм</a:t>
            </a:r>
          </a:p>
          <a:p>
            <a:r>
              <a:rPr lang="ru-RU" dirty="0" smtClean="0">
                <a:sym typeface="Wingdings" pitchFamily="2" charset="2"/>
              </a:rPr>
              <a:t> 			на зиму? Почему?  </a:t>
            </a:r>
          </a:p>
          <a:p>
            <a:r>
              <a:rPr lang="ru-RU" dirty="0">
                <a:sym typeface="Wingdings" pitchFamily="2" charset="2"/>
              </a:rPr>
              <a:t> </a:t>
            </a:r>
            <a:r>
              <a:rPr lang="ru-RU" dirty="0" smtClean="0">
                <a:sym typeface="Wingdings" pitchFamily="2" charset="2"/>
              </a:rPr>
              <a:t> </a:t>
            </a:r>
          </a:p>
          <a:p>
            <a:r>
              <a:rPr lang="ru-RU" dirty="0">
                <a:sym typeface="Wingdings" pitchFamily="2" charset="2"/>
              </a:rPr>
              <a:t>	</a:t>
            </a:r>
            <a:r>
              <a:rPr lang="ru-RU" dirty="0" smtClean="0">
                <a:sym typeface="Wingdings" pitchFamily="2" charset="2"/>
              </a:rPr>
              <a:t>		 </a:t>
            </a: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			 </a:t>
            </a:r>
            <a:r>
              <a:rPr lang="ru-RU" b="1" dirty="0" smtClean="0">
                <a:sym typeface="Wingdings" pitchFamily="2" charset="2"/>
              </a:rPr>
              <a:t>Недовольная Лиса.  </a:t>
            </a:r>
          </a:p>
          <a:p>
            <a:r>
              <a:rPr lang="ru-RU" dirty="0" smtClean="0">
                <a:sym typeface="Wingdings" pitchFamily="2" charset="2"/>
              </a:rPr>
              <a:t>Лиса: - Заяц-беляк все лето серым был, а сейчас в белой шубке</a:t>
            </a:r>
          </a:p>
          <a:p>
            <a:r>
              <a:rPr lang="ru-RU" dirty="0" smtClean="0">
                <a:sym typeface="Wingdings" pitchFamily="2" charset="2"/>
              </a:rPr>
              <a:t> щеголяет. Белка летом рыжая была, а сейчас серую шубку </a:t>
            </a:r>
          </a:p>
          <a:p>
            <a:r>
              <a:rPr lang="ru-RU" dirty="0" smtClean="0">
                <a:sym typeface="Wingdings" pitchFamily="2" charset="2"/>
              </a:rPr>
              <a:t>надела. Одна я, бедная лиса, зимой и летом одним цветом. </a:t>
            </a:r>
          </a:p>
          <a:p>
            <a:r>
              <a:rPr lang="ru-RU" dirty="0" smtClean="0">
                <a:sym typeface="Wingdings" pitchFamily="2" charset="2"/>
              </a:rPr>
              <a:t>Зима: - Почему Лиса недовольна? Почему заяц и белка меняют</a:t>
            </a:r>
          </a:p>
          <a:p>
            <a:r>
              <a:rPr lang="ru-RU" dirty="0" smtClean="0">
                <a:sym typeface="Wingdings" pitchFamily="2" charset="2"/>
              </a:rPr>
              <a:t> шубку? Скажите, как можно назвать животных, о которых мы</a:t>
            </a:r>
          </a:p>
          <a:p>
            <a:r>
              <a:rPr lang="ru-RU" dirty="0" smtClean="0">
                <a:sym typeface="Wingdings" pitchFamily="2" charset="2"/>
              </a:rPr>
              <a:t> говорили? Да это дикие животные. </a:t>
            </a:r>
          </a:p>
          <a:p>
            <a:r>
              <a:rPr lang="ru-RU" dirty="0" smtClean="0"/>
              <a:t> 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7" y="2104286"/>
            <a:ext cx="2664296" cy="186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3729" y="188640"/>
            <a:ext cx="2307235" cy="23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18" y="2924944"/>
            <a:ext cx="2304256" cy="32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2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ym typeface="Wingdings" pitchFamily="2" charset="2"/>
              </a:rPr>
              <a:t>Пора </a:t>
            </a:r>
            <a:r>
              <a:rPr lang="ru-RU" dirty="0">
                <a:sym typeface="Wingdings" pitchFamily="2" charset="2"/>
              </a:rPr>
              <a:t>идти дальше. Что же я спрятала в этом сугробе? </a:t>
            </a:r>
            <a:r>
              <a:rPr lang="ru-RU" dirty="0" smtClean="0">
                <a:sym typeface="Wingdings" pitchFamily="2" charset="2"/>
              </a:rPr>
              <a:t>(дети находят елочные</a:t>
            </a:r>
          </a:p>
          <a:p>
            <a:r>
              <a:rPr lang="ru-RU" dirty="0" smtClean="0">
                <a:sym typeface="Wingdings" pitchFamily="2" charset="2"/>
              </a:rPr>
              <a:t>украшения) Для чего нужны елочные украшения?</a:t>
            </a:r>
          </a:p>
          <a:p>
            <a:r>
              <a:rPr lang="ru-RU" dirty="0" smtClean="0">
                <a:sym typeface="Wingdings" pitchFamily="2" charset="2"/>
              </a:rPr>
              <a:t>Почему украшают елку?(рассуждения детей)  </a:t>
            </a:r>
          </a:p>
          <a:p>
            <a:r>
              <a:rPr lang="ru-RU" dirty="0" smtClean="0">
                <a:sym typeface="Wingdings" pitchFamily="2" charset="2"/>
              </a:rPr>
              <a:t>Давайте украсим елочку и споем новогоднюю </a:t>
            </a:r>
          </a:p>
          <a:p>
            <a:r>
              <a:rPr lang="ru-RU" dirty="0" smtClean="0">
                <a:sym typeface="Wingdings" pitchFamily="2" charset="2"/>
              </a:rPr>
              <a:t> песенку.  </a:t>
            </a: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endParaRPr lang="ru-RU" dirty="0">
              <a:sym typeface="Wingdings" pitchFamily="2" charset="2"/>
            </a:endParaRPr>
          </a:p>
          <a:p>
            <a:endParaRPr lang="ru-RU" dirty="0" smtClean="0">
              <a:sym typeface="Wingdings" pitchFamily="2" charset="2"/>
            </a:endParaRPr>
          </a:p>
          <a:p>
            <a:endParaRPr lang="ru-RU" dirty="0">
              <a:sym typeface="Wingdings" pitchFamily="2" charset="2"/>
            </a:endParaRPr>
          </a:p>
          <a:p>
            <a:r>
              <a:rPr lang="ru-RU" dirty="0">
                <a:sym typeface="Wingdings" pitchFamily="2" charset="2"/>
              </a:rPr>
              <a:t>	</a:t>
            </a:r>
            <a:r>
              <a:rPr lang="ru-RU" dirty="0" smtClean="0">
                <a:sym typeface="Wingdings" pitchFamily="2" charset="2"/>
              </a:rPr>
              <a:t>		---- -      - А в этом сугробе я спрятала подарок для вас. </a:t>
            </a:r>
            <a:endParaRPr lang="ru-RU" dirty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                                                                  (мешочек с конфетами)</a:t>
            </a:r>
            <a:endParaRPr lang="ru-RU" dirty="0">
              <a:sym typeface="Wingdings" pitchFamily="2" charset="2"/>
            </a:endParaRPr>
          </a:p>
          <a:p>
            <a:r>
              <a:rPr lang="ru-RU" dirty="0">
                <a:sym typeface="Wingdings" pitchFamily="2" charset="2"/>
              </a:rPr>
              <a:t>                                                           </a:t>
            </a:r>
            <a:r>
              <a:rPr lang="ru-RU" dirty="0" smtClean="0">
                <a:sym typeface="Wingdings" pitchFamily="2" charset="2"/>
              </a:rPr>
              <a:t>       - Пора возвращаться домой. Попрощайтесь с  </a:t>
            </a:r>
          </a:p>
          <a:p>
            <a:r>
              <a:rPr lang="ru-RU" dirty="0">
                <a:sym typeface="Wingdings" pitchFamily="2" charset="2"/>
              </a:rPr>
              <a:t>	</a:t>
            </a:r>
            <a:r>
              <a:rPr lang="ru-RU" dirty="0" smtClean="0">
                <a:sym typeface="Wingdings" pitchFamily="2" charset="2"/>
              </a:rPr>
              <a:t>		             зимним лесом. Да и мне пора. У меня много </a:t>
            </a:r>
          </a:p>
          <a:p>
            <a:r>
              <a:rPr lang="ru-RU" dirty="0">
                <a:sym typeface="Wingdings" pitchFamily="2" charset="2"/>
              </a:rPr>
              <a:t>	</a:t>
            </a:r>
            <a:r>
              <a:rPr lang="ru-RU" dirty="0" smtClean="0">
                <a:sym typeface="Wingdings" pitchFamily="2" charset="2"/>
              </a:rPr>
              <a:t>		             дел. До свидания, ребята! </a:t>
            </a:r>
            <a:endParaRPr lang="ru-RU" dirty="0">
              <a:sym typeface="Wingdings" pitchFamily="2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673" y="650305"/>
            <a:ext cx="3431704" cy="228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511277" cy="450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543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1010</Words>
  <Application>Microsoft Office PowerPoint</Application>
  <PresentationFormat>Экран (4:3)</PresentationFormat>
  <Paragraphs>138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Маршрутная игра  «В гости к Зимушке-Зиме».</vt:lpstr>
      <vt:lpstr>Оформление зала: зал оформлен в виде зимней поляны, в центре стоит искусственная елка, по всему залу в хаотичном порядке расположены пять «сугробов», на заднем плане стоит ширма для кукольного театра.   Материал: хрустальная ваза, кусочки льда, персонажи кукольного театра «би-ба-бо» (еж, медведь, белка, мышь, лиса), большая книга со сказками, костюм обезьянки (на ребенка), костюм Зимы (на взрослого).</vt:lpstr>
      <vt:lpstr>Презентация PowerPoint</vt:lpstr>
      <vt:lpstr>Ход образовательной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детский сад №23 комбинированного вида  Пушкинского района Санкт-Петербурга Маршрутная игра «В гости к Зимушке-Зиме».</dc:title>
  <dc:creator>Администратор</dc:creator>
  <cp:lastModifiedBy>Администратор</cp:lastModifiedBy>
  <cp:revision>38</cp:revision>
  <dcterms:created xsi:type="dcterms:W3CDTF">2013-03-27T18:53:19Z</dcterms:created>
  <dcterms:modified xsi:type="dcterms:W3CDTF">2013-06-12T14:36:07Z</dcterms:modified>
</cp:coreProperties>
</file>