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9" r:id="rId4"/>
    <p:sldId id="261" r:id="rId5"/>
    <p:sldId id="258" r:id="rId6"/>
    <p:sldId id="266" r:id="rId7"/>
    <p:sldId id="265" r:id="rId8"/>
    <p:sldId id="264" r:id="rId9"/>
    <p:sldId id="263" r:id="rId10"/>
    <p:sldId id="262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5A09C67-926A-460A-B106-693CF67856CE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11E019E-B8A5-4EFD-A426-A33C9C4A43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C67-926A-460A-B106-693CF67856CE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019E-B8A5-4EFD-A426-A33C9C4A43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C67-926A-460A-B106-693CF67856CE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019E-B8A5-4EFD-A426-A33C9C4A43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5A09C67-926A-460A-B106-693CF67856CE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019E-B8A5-4EFD-A426-A33C9C4A43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5A09C67-926A-460A-B106-693CF67856CE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11E019E-B8A5-4EFD-A426-A33C9C4A435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5A09C67-926A-460A-B106-693CF67856CE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11E019E-B8A5-4EFD-A426-A33C9C4A43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5A09C67-926A-460A-B106-693CF67856CE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11E019E-B8A5-4EFD-A426-A33C9C4A43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9C67-926A-460A-B106-693CF67856CE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E019E-B8A5-4EFD-A426-A33C9C4A43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5A09C67-926A-460A-B106-693CF67856CE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11E019E-B8A5-4EFD-A426-A33C9C4A43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5A09C67-926A-460A-B106-693CF67856CE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11E019E-B8A5-4EFD-A426-A33C9C4A43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5A09C67-926A-460A-B106-693CF67856CE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11E019E-B8A5-4EFD-A426-A33C9C4A43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5A09C67-926A-460A-B106-693CF67856CE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11E019E-B8A5-4EFD-A426-A33C9C4A435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0%BA%D0%BE%D1%81%D0%BC%D0%B8%D1%87%D0%B5%D1%81%D0%BA%D0%B8%D0%B5%20%D1%80%D0%BE%D0%B1%D0%BE%D1%82%D1%8B%20%D1%81%D0%BF%D1%83%D1%82%D0%BD%D0%B8%D0%BA%D0%B8%20%D0%B7%D0%B5%D0%BC%D0%BB%D0%B8&amp;img_url=http://www.stoletie.ru/upload/iblock/51b/sp.jpg&amp;pos=1&amp;rpt=simage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062912" cy="2664296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/>
              <a:t>ДОРОГА К ЗВЁЗДАМ</a:t>
            </a:r>
            <a:endParaRPr lang="ru-RU" sz="5400" b="1" i="1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72616" y="4941168"/>
            <a:ext cx="8062912" cy="1752600"/>
          </a:xfrm>
        </p:spPr>
        <p:txBody>
          <a:bodyPr/>
          <a:lstStyle/>
          <a:p>
            <a:endParaRPr lang="ru-RU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84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702">
        <p14:flip dir="r"/>
      </p:transition>
    </mc:Choice>
    <mc:Fallback xmlns="">
      <p:transition spd="slow" advTm="107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putnik-tv.ucoz.ru/_ph/1/2111553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496944" cy="6736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964488" cy="2508696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мы  любим  смотреть телевизор и болтать по телефону. А ведь это именно спутники и передают наши телефонные разговоры и передачи телевидения.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можете увидеть на крышах домов огромные тарелки – это антенны, которые принимают сигналы со спутника и передают их в аппарат и в телевизор.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629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24">
        <p14:flip dir="r"/>
      </p:transition>
    </mc:Choice>
    <mc:Fallback xmlns="">
      <p:transition spd="slow" advTm="110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2700" b="1" dirty="0"/>
              <a:t>Итак, мы с вами увидели, что, несмотря на кажущуюся отдаленность, космос </a:t>
            </a:r>
            <a:r>
              <a:rPr lang="ru-RU" sz="2700" b="1" dirty="0" smtClean="0"/>
              <a:t>прочно связан </a:t>
            </a:r>
            <a:r>
              <a:rPr lang="ru-RU" sz="2700" b="1" dirty="0"/>
              <a:t>с нашей «земной» жизнью</a:t>
            </a:r>
            <a:r>
              <a:rPr lang="ru-RU" dirty="0"/>
              <a:t>.</a:t>
            </a:r>
          </a:p>
        </p:txBody>
      </p:sp>
      <p:pic>
        <p:nvPicPr>
          <p:cNvPr id="4" name="Объект 3" descr="закат в космосе обо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992888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84930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8964488" cy="2508696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n w="7620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ln w="7620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ln w="76200">
                <a:solidFill>
                  <a:schemeClr val="accent1">
                    <a:shade val="43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816320"/>
            <a:ext cx="6120680" cy="26207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38100"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БЛАГОДАРЮ</a:t>
            </a:r>
          </a:p>
          <a:p>
            <a:pPr algn="ctr"/>
            <a:r>
              <a:rPr lang="ru-RU" sz="5400" b="1" dirty="0" smtClean="0">
                <a:ln w="38100">
                  <a:solidFill>
                    <a:srgbClr val="00FF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 ВНИМАНИЕ</a:t>
            </a:r>
            <a:endParaRPr lang="ru-RU" sz="5400" b="1" dirty="0">
              <a:ln w="38100">
                <a:solidFill>
                  <a:srgbClr val="00FF00"/>
                </a:solidFill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96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699">
        <p14:flip dir="r"/>
      </p:transition>
    </mc:Choice>
    <mc:Fallback xmlns="">
      <p:transition spd="slow" advTm="116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71" y="0"/>
            <a:ext cx="503960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188640"/>
            <a:ext cx="4743460" cy="496855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ервым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космонавтом, который поднялся 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небо –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 Юрий Гагарин.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случилось это 12 апреля 1961 года.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 пор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каждый год в этот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отмечаем День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космонавтики.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23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830">
        <p14:flip dir="r"/>
      </p:transition>
    </mc:Choice>
    <mc:Fallback xmlns="">
      <p:transition spd="slow" advTm="108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3.imgbb.ru/4/e/a/4ea59fcdd8492202d4ab31a65035d975.jpg?450x45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5346476" cy="594042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542" y="188640"/>
            <a:ext cx="8062912" cy="1470025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как же он улетел в космос? Полетел Юрий Гагарин в космос на ракете.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Объяснить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можно на простом примере воздушного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шарика.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1862708"/>
            <a:ext cx="4543222" cy="4752528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Надуйте воздушный шарик и зажмите отверстие пальцами. А потом разожмите пальцы и ваш шарик резко вырвется вверх. Это происходит потому, что воздух выходит из шарика. А когда воздух закончится, то шарик упадет. Наш шар летел как ракета – он двигался вперед, пока в нем был воздух.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51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472">
        <p14:flip dir="r"/>
      </p:transition>
    </mc:Choice>
    <mc:Fallback xmlns="">
      <p:transition spd="slow" advTm="114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5" y="0"/>
            <a:ext cx="9036496" cy="171660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примерно по  такому принципу и ракета летит в космос. Только вместо воздуха у нее горючее.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горении горючее превращается в газ и вырывается назад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пламенем.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http://dooi.com.ua/wp-content/uploads/2011/10/clip_image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67224"/>
            <a:ext cx="8712968" cy="5187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317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519">
        <p14:flip dir="r"/>
      </p:transition>
    </mc:Choice>
    <mc:Fallback xmlns="">
      <p:transition spd="slow" advTm="105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oxe.ru/uploads/posts/2008-02/thumbs/1202498315_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2055"/>
            <a:ext cx="7344816" cy="4329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404664"/>
            <a:ext cx="4428492" cy="2736304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Ракету делают из нескольких частей, которые называются ступенями и в каждой ступени есть свой бак с горючим</a:t>
            </a:r>
            <a:r>
              <a:rPr lang="ru-RU" sz="2400" dirty="0">
                <a:effectLst/>
              </a:rPr>
              <a:t>.</a:t>
            </a:r>
            <a:br>
              <a:rPr lang="ru-RU" sz="2400" dirty="0">
                <a:effectLst/>
              </a:rPr>
            </a:b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437112"/>
            <a:ext cx="817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первой ступени закончилось топливо – она отпадает и тут же включается двигатель второй ступени и несет ракету еще быстрее и еще выше. Так до космоса добирается только третья ступень – самая маленькая и легкая. Она и выводит на орбиту кабину с космонавтом.</a:t>
            </a:r>
          </a:p>
        </p:txBody>
      </p:sp>
    </p:spTree>
    <p:extLst>
      <p:ext uri="{BB962C8B-B14F-4D97-AF65-F5344CB8AC3E}">
        <p14:creationId xmlns:p14="http://schemas.microsoft.com/office/powerpoint/2010/main" val="239962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142">
        <p14:flip dir="r"/>
      </p:transition>
    </mc:Choice>
    <mc:Fallback xmlns="">
      <p:transition spd="slow" advTm="111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mors.sibnet.ru/upload/imgeventsbig/13098306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024"/>
            <a:ext cx="6588224" cy="600075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4293096"/>
            <a:ext cx="8062912" cy="2808312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после Юрия Гагарина в космос летали сотни космонавтов.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1965 году Алексей Леонов впервые вышел из ракеты в открытый космос. Одетый 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скафандр,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несколько минут висел рядом с кораблем в пустом пространстве.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738">
        <p14:flip dir="r"/>
      </p:transition>
    </mc:Choice>
    <mc:Fallback xmlns="">
      <p:transition spd="slow" advTm="107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cyberstyle.ru/misc/Image/news/Robotics/040409/asimo-on-moon-rm-eng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88840"/>
            <a:ext cx="6457950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2894" y="-171400"/>
            <a:ext cx="8496944" cy="255014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Наверное,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многие дети  уже знают кто такой робот. Так вот, в космосе часто работают роботы. Только похожи они на человечков, а не на загадочные металлические машины, опутанные проводами и датчиками.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277422" y="1988840"/>
            <a:ext cx="2734320" cy="466380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Такие роботы помогают людям исследовать планеты. Например, роботы смогли взять с Луны горсть земли и доставить ее на Землю для исследования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4108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060">
        <p14:flip dir="r"/>
      </p:transition>
    </mc:Choice>
    <mc:Fallback xmlns="">
      <p:transition spd="slow" advTm="110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nssdc.gsfc.nasa.gov/image/spacecraft/pv_bus_prob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24936" cy="648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5199335"/>
            <a:ext cx="6696744" cy="1470025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Роботы – машины побывали на Венере, проникнув через ее ядовитые облака и теперь у ученых есть карты этой планеты</a:t>
            </a:r>
            <a:r>
              <a:rPr lang="ru-RU" sz="2400" dirty="0">
                <a:effectLst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0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321">
        <p14:flip dir="r"/>
      </p:transition>
    </mc:Choice>
    <mc:Fallback xmlns="">
      <p:transition spd="slow" advTm="113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сейчас вокруг нашей Земли летают сотни роботов – спутников. Они передают на Землю информацию о погоде, следят за движением судов в океане.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http://im2-tub-ru.yandex.net/i?id=140961945-50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88840"/>
            <a:ext cx="6336704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336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753">
        <p14:flip dir="r"/>
      </p:transition>
    </mc:Choice>
    <mc:Fallback xmlns="">
      <p:transition spd="slow" advTm="107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53</TotalTime>
  <Words>359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Яркая</vt:lpstr>
      <vt:lpstr>ДОРОГА К ЗВЁЗДАМ</vt:lpstr>
      <vt:lpstr>Первым космонавтом, который поднялся в  небо – был  Юрий Гагарин.  И случилось это 12 апреля 1961 года.  С тех пор мы каждый год в этот день отмечаем День космонавтики.</vt:lpstr>
      <vt:lpstr>А как же он улетел в космос? Полетел Юрий Гагарин в космос на ракете. Объяснить это можно на простом примере воздушного шарика.</vt:lpstr>
      <vt:lpstr>Вот примерно по  такому принципу и ракета летит в космос. Только вместо воздуха у нее горючее.  При горении горючее превращается в газ и вырывается назад пламенем.</vt:lpstr>
      <vt:lpstr>Ракету делают из нескольких частей, которые называются ступенями и в каждой ступени есть свой бак с горючим. </vt:lpstr>
      <vt:lpstr>А после Юрия Гагарина в космос летали сотни космонавтов.  В 1965 году Алексей Леонов впервые вышел из ракеты в открытый космос. Одетый в скафандр, он несколько минут висел рядом с кораблем в пустом пространстве. </vt:lpstr>
      <vt:lpstr>Наверное, многие дети  уже знают кто такой робот. Так вот, в космосе часто работают роботы. Только похожи они на человечков, а не на загадочные металлические машины, опутанные проводами и датчиками. </vt:lpstr>
      <vt:lpstr>Роботы – машины побывали на Венере, проникнув через ее ядовитые облака и теперь у ученых есть карты этой планеты.</vt:lpstr>
      <vt:lpstr>А сейчас вокруг нашей Земли летают сотни роботов – спутников. Они передают на Землю информацию о погоде, следят за движением судов в океане. </vt:lpstr>
      <vt:lpstr>Все мы  любим  смотреть телевизор и болтать по телефону. А ведь это именно спутники и передают наши телефонные разговоры и передачи телевидения. Как? Вы можете увидеть на крышах домов огромные тарелки – это антенны, которые принимают сигналы со спутника и передают их в аппарат и в телевизор. </vt:lpstr>
      <vt:lpstr> Итак, мы с вами увидели, что, несмотря на кажущуюся отдаленность, космос прочно связан с нашей «земной» жизнью.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Занимательно  о космонавтах  и о космосе</dc:title>
  <dc:creator>Personal</dc:creator>
  <cp:lastModifiedBy>Personal</cp:lastModifiedBy>
  <cp:revision>11</cp:revision>
  <dcterms:created xsi:type="dcterms:W3CDTF">2013-02-25T08:56:15Z</dcterms:created>
  <dcterms:modified xsi:type="dcterms:W3CDTF">2013-04-08T14:48:36Z</dcterms:modified>
</cp:coreProperties>
</file>