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3" r:id="rId7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650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70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A8659-038E-4061-AD78-0EE212A25728}" type="datetimeFigureOut">
              <a:rPr lang="ru-RU" smtClean="0"/>
              <a:pPr/>
              <a:t>18.08.2012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41AD6-BECD-4370-928C-1B481F5519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A8659-038E-4061-AD78-0EE212A25728}" type="datetimeFigureOut">
              <a:rPr lang="ru-RU" smtClean="0"/>
              <a:pPr/>
              <a:t>18.08.2012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41AD6-BECD-4370-928C-1B481F5519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8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8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A8659-038E-4061-AD78-0EE212A25728}" type="datetimeFigureOut">
              <a:rPr lang="ru-RU" smtClean="0"/>
              <a:pPr/>
              <a:t>18.08.2012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41AD6-BECD-4370-928C-1B481F5519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A8659-038E-4061-AD78-0EE212A25728}" type="datetimeFigureOut">
              <a:rPr lang="ru-RU" smtClean="0"/>
              <a:pPr/>
              <a:t>18.08.2012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41AD6-BECD-4370-928C-1B481F5519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21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A8659-038E-4061-AD78-0EE212A25728}" type="datetimeFigureOut">
              <a:rPr lang="ru-RU" smtClean="0"/>
              <a:pPr/>
              <a:t>18.08.2012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41AD6-BECD-4370-928C-1B481F5519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4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4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A8659-038E-4061-AD78-0EE212A25728}" type="datetimeFigureOut">
              <a:rPr lang="ru-RU" smtClean="0"/>
              <a:pPr/>
              <a:t>18.08.2012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41AD6-BECD-4370-928C-1B481F5519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1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71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A8659-038E-4061-AD78-0EE212A25728}" type="datetimeFigureOut">
              <a:rPr lang="ru-RU" smtClean="0"/>
              <a:pPr/>
              <a:t>18.08.2012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41AD6-BECD-4370-928C-1B481F5519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A8659-038E-4061-AD78-0EE212A25728}" type="datetimeFigureOut">
              <a:rPr lang="ru-RU" smtClean="0"/>
              <a:pPr/>
              <a:t>18.08.2012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41AD6-BECD-4370-928C-1B481F5519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A8659-038E-4061-AD78-0EE212A25728}" type="datetimeFigureOut">
              <a:rPr lang="ru-RU" smtClean="0"/>
              <a:pPr/>
              <a:t>18.08.2012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41AD6-BECD-4370-928C-1B481F5519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2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9" y="364070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2" y="1913470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A8659-038E-4061-AD78-0EE212A25728}" type="datetimeFigureOut">
              <a:rPr lang="ru-RU" smtClean="0"/>
              <a:pPr/>
              <a:t>18.08.2012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41AD6-BECD-4370-928C-1B481F5519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A8659-038E-4061-AD78-0EE212A25728}" type="datetimeFigureOut">
              <a:rPr lang="ru-RU" smtClean="0"/>
              <a:pPr/>
              <a:t>18.08.2012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41AD6-BECD-4370-928C-1B481F5519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4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CA8659-038E-4061-AD78-0EE212A25728}" type="datetimeFigureOut">
              <a:rPr lang="ru-RU" smtClean="0"/>
              <a:pPr/>
              <a:t>18.08.2012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7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41AD6-BECD-4370-928C-1B481F55197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271650681_den_pobedi1904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-382236" y="1043608"/>
            <a:ext cx="7622472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ДЕТЯМ</a:t>
            </a: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О ВЕЛИКОЙ </a:t>
            </a: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ОТЕЧЕСТВЕННОЙ</a:t>
            </a: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ВОЙНЕ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271650681_den_pobedi1904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92697" y="971600"/>
            <a:ext cx="1300934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Как донести правду о войне</a:t>
            </a:r>
            <a:r>
              <a:rPr lang="ru-RU" sz="2800" b="1" dirty="0" smtClean="0">
                <a:solidFill>
                  <a:srgbClr val="C00000"/>
                </a:solidFill>
              </a:rPr>
              <a:t>,</a:t>
            </a:r>
          </a:p>
          <a:p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>
                <a:solidFill>
                  <a:srgbClr val="C00000"/>
                </a:solidFill>
              </a:rPr>
              <a:t>что бы дети поняли, что бы </a:t>
            </a:r>
            <a:r>
              <a:rPr lang="ru-RU" sz="2800" b="1" dirty="0" smtClean="0">
                <a:solidFill>
                  <a:srgbClr val="C00000"/>
                </a:solidFill>
              </a:rPr>
              <a:t>впору</a:t>
            </a:r>
          </a:p>
          <a:p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>
                <a:solidFill>
                  <a:srgbClr val="C00000"/>
                </a:solidFill>
              </a:rPr>
              <a:t>им пришлась та </a:t>
            </a:r>
            <a:r>
              <a:rPr lang="ru-RU" sz="2800" b="1" dirty="0" smtClean="0">
                <a:solidFill>
                  <a:srgbClr val="C00000"/>
                </a:solidFill>
              </a:rPr>
              <a:t>правда?  Дети</a:t>
            </a:r>
          </a:p>
          <a:p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>
                <a:solidFill>
                  <a:srgbClr val="C00000"/>
                </a:solidFill>
              </a:rPr>
              <a:t>мыслят </a:t>
            </a:r>
            <a:r>
              <a:rPr lang="ru-RU" sz="2800" b="1" dirty="0" smtClean="0">
                <a:solidFill>
                  <a:srgbClr val="C00000"/>
                </a:solidFill>
              </a:rPr>
              <a:t>как  художники </a:t>
            </a:r>
            <a:r>
              <a:rPr lang="ru-RU" sz="2800" b="1" dirty="0">
                <a:solidFill>
                  <a:srgbClr val="C00000"/>
                </a:solidFill>
              </a:rPr>
              <a:t>и поэты</a:t>
            </a:r>
            <a:r>
              <a:rPr lang="ru-RU" sz="2800" b="1" dirty="0" smtClean="0">
                <a:solidFill>
                  <a:srgbClr val="C00000"/>
                </a:solidFill>
              </a:rPr>
              <a:t>:</a:t>
            </a:r>
          </a:p>
          <a:p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>
                <a:solidFill>
                  <a:srgbClr val="C00000"/>
                </a:solidFill>
              </a:rPr>
              <a:t>детальными,  </a:t>
            </a:r>
            <a:r>
              <a:rPr lang="ru-RU" sz="2800" b="1" dirty="0" smtClean="0">
                <a:solidFill>
                  <a:srgbClr val="C00000"/>
                </a:solidFill>
              </a:rPr>
              <a:t>до </a:t>
            </a:r>
            <a:r>
              <a:rPr lang="ru-RU" sz="2800" b="1" dirty="0">
                <a:solidFill>
                  <a:srgbClr val="C00000"/>
                </a:solidFill>
              </a:rPr>
              <a:t>мелочей</a:t>
            </a:r>
            <a:r>
              <a:rPr lang="ru-RU" sz="2800" b="1" dirty="0" smtClean="0">
                <a:solidFill>
                  <a:srgbClr val="C00000"/>
                </a:solidFill>
              </a:rPr>
              <a:t>,</a:t>
            </a:r>
          </a:p>
          <a:p>
            <a:r>
              <a:rPr lang="ru-RU" sz="2800" b="1" dirty="0" smtClean="0">
                <a:solidFill>
                  <a:srgbClr val="C00000"/>
                </a:solidFill>
              </a:rPr>
              <a:t> сценками из </a:t>
            </a:r>
            <a:r>
              <a:rPr lang="ru-RU" sz="2800" b="1" dirty="0">
                <a:solidFill>
                  <a:srgbClr val="C00000"/>
                </a:solidFill>
              </a:rPr>
              <a:t>памяти </a:t>
            </a:r>
            <a:endParaRPr lang="ru-RU" sz="2800" b="1" dirty="0" smtClean="0">
              <a:solidFill>
                <a:srgbClr val="C00000"/>
              </a:solidFill>
            </a:endParaRPr>
          </a:p>
          <a:p>
            <a:r>
              <a:rPr lang="ru-RU" sz="2800" b="1" dirty="0" smtClean="0">
                <a:solidFill>
                  <a:srgbClr val="C00000"/>
                </a:solidFill>
              </a:rPr>
              <a:t> «живыми </a:t>
            </a:r>
            <a:r>
              <a:rPr lang="ru-RU" sz="2800" b="1" dirty="0">
                <a:solidFill>
                  <a:srgbClr val="C00000"/>
                </a:solidFill>
              </a:rPr>
              <a:t>картинками», </a:t>
            </a:r>
          </a:p>
          <a:p>
            <a:r>
              <a:rPr lang="ru-RU" sz="2800" b="1" dirty="0" smtClean="0">
                <a:solidFill>
                  <a:srgbClr val="C00000"/>
                </a:solidFill>
              </a:rPr>
              <a:t>фигурами воображения</a:t>
            </a:r>
            <a:r>
              <a:rPr lang="ru-RU" sz="2800" b="1" dirty="0">
                <a:solidFill>
                  <a:srgbClr val="C00000"/>
                </a:solidFill>
              </a:rPr>
              <a:t>. </a:t>
            </a:r>
            <a:endParaRPr lang="ru-RU" sz="2800" b="1" dirty="0" smtClean="0">
              <a:solidFill>
                <a:srgbClr val="C00000"/>
              </a:solidFill>
            </a:endParaRPr>
          </a:p>
          <a:p>
            <a:r>
              <a:rPr lang="ru-RU" sz="2800" b="1" dirty="0" smtClean="0">
                <a:solidFill>
                  <a:srgbClr val="C00000"/>
                </a:solidFill>
              </a:rPr>
              <a:t>Дети </a:t>
            </a:r>
            <a:r>
              <a:rPr lang="ru-RU" sz="2800" b="1" dirty="0">
                <a:solidFill>
                  <a:srgbClr val="C00000"/>
                </a:solidFill>
              </a:rPr>
              <a:t>мыслят ПРЕДСТАВЛЕНИЯМИ. </a:t>
            </a:r>
            <a:endParaRPr lang="ru-RU" sz="2800" b="1" dirty="0" smtClean="0">
              <a:solidFill>
                <a:srgbClr val="C00000"/>
              </a:solidFill>
            </a:endParaRPr>
          </a:p>
          <a:p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>
                <a:solidFill>
                  <a:srgbClr val="C00000"/>
                </a:solidFill>
              </a:rPr>
              <a:t>Поэтому правду о войне необходимо </a:t>
            </a:r>
            <a:endParaRPr lang="ru-RU" sz="2800" b="1" dirty="0" smtClean="0">
              <a:solidFill>
                <a:srgbClr val="C00000"/>
              </a:solidFill>
            </a:endParaRPr>
          </a:p>
          <a:p>
            <a:r>
              <a:rPr lang="ru-RU" sz="2800" b="1" dirty="0" smtClean="0">
                <a:solidFill>
                  <a:srgbClr val="C00000"/>
                </a:solidFill>
              </a:rPr>
              <a:t>запечатлеть </a:t>
            </a:r>
            <a:r>
              <a:rPr lang="ru-RU" sz="2800" b="1" dirty="0">
                <a:solidFill>
                  <a:srgbClr val="C00000"/>
                </a:solidFill>
              </a:rPr>
              <a:t>в представлениях</a:t>
            </a:r>
            <a:r>
              <a:rPr lang="ru-RU" sz="2800" b="1" i="1" dirty="0">
                <a:solidFill>
                  <a:srgbClr val="C00000"/>
                </a:solidFill>
              </a:rPr>
              <a:t>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271650681_den_pobedi1904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92698" y="683568"/>
            <a:ext cx="44385563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Рассказывайте  </a:t>
            </a:r>
            <a:r>
              <a:rPr lang="ru-RU" sz="2800" b="1" dirty="0">
                <a:solidFill>
                  <a:srgbClr val="C00000"/>
                </a:solidFill>
              </a:rPr>
              <a:t>суть, не </a:t>
            </a:r>
            <a:r>
              <a:rPr lang="ru-RU" sz="2800" b="1" dirty="0" smtClean="0">
                <a:solidFill>
                  <a:srgbClr val="C00000"/>
                </a:solidFill>
              </a:rPr>
              <a:t>путайте, </a:t>
            </a:r>
          </a:p>
          <a:p>
            <a:r>
              <a:rPr lang="ru-RU" sz="2800" b="1" dirty="0" smtClean="0">
                <a:solidFill>
                  <a:srgbClr val="C00000"/>
                </a:solidFill>
              </a:rPr>
              <a:t>не перегружайте.  Говорите с</a:t>
            </a:r>
          </a:p>
          <a:p>
            <a:r>
              <a:rPr lang="ru-RU" sz="2800" b="1" dirty="0" smtClean="0">
                <a:solidFill>
                  <a:srgbClr val="C00000"/>
                </a:solidFill>
              </a:rPr>
              <a:t> ребенком на эту тему чётко </a:t>
            </a:r>
            <a:r>
              <a:rPr lang="ru-RU" sz="2800" b="1" dirty="0">
                <a:solidFill>
                  <a:srgbClr val="C00000"/>
                </a:solidFill>
              </a:rPr>
              <a:t>и точно, </a:t>
            </a:r>
            <a:endParaRPr lang="ru-RU" sz="2800" b="1" dirty="0" smtClean="0">
              <a:solidFill>
                <a:srgbClr val="C00000"/>
              </a:solidFill>
            </a:endParaRPr>
          </a:p>
          <a:p>
            <a:r>
              <a:rPr lang="ru-RU" sz="2800" b="1" dirty="0" smtClean="0">
                <a:solidFill>
                  <a:srgbClr val="C00000"/>
                </a:solidFill>
              </a:rPr>
              <a:t>по </a:t>
            </a:r>
            <a:r>
              <a:rPr lang="ru-RU" sz="2800" b="1" dirty="0">
                <a:solidFill>
                  <a:srgbClr val="C00000"/>
                </a:solidFill>
              </a:rPr>
              <a:t>существу. Зачин короткий – </a:t>
            </a:r>
            <a:endParaRPr lang="ru-RU" sz="2800" b="1" dirty="0" smtClean="0">
              <a:solidFill>
                <a:srgbClr val="C00000"/>
              </a:solidFill>
            </a:endParaRPr>
          </a:p>
          <a:p>
            <a:r>
              <a:rPr lang="ru-RU" sz="2800" b="1" dirty="0" smtClean="0">
                <a:solidFill>
                  <a:srgbClr val="C00000"/>
                </a:solidFill>
              </a:rPr>
              <a:t>главная </a:t>
            </a:r>
            <a:r>
              <a:rPr lang="ru-RU" sz="2800" b="1" dirty="0">
                <a:solidFill>
                  <a:srgbClr val="C00000"/>
                </a:solidFill>
              </a:rPr>
              <a:t>мысль, </a:t>
            </a:r>
            <a:r>
              <a:rPr lang="ru-RU" sz="2800" b="1" dirty="0" smtClean="0">
                <a:solidFill>
                  <a:srgbClr val="C00000"/>
                </a:solidFill>
              </a:rPr>
              <a:t>и несколько </a:t>
            </a:r>
          </a:p>
          <a:p>
            <a:r>
              <a:rPr lang="ru-RU" sz="2800" b="1" dirty="0" smtClean="0">
                <a:solidFill>
                  <a:srgbClr val="C00000"/>
                </a:solidFill>
              </a:rPr>
              <a:t>примеров </a:t>
            </a:r>
            <a:r>
              <a:rPr lang="ru-RU" sz="2800" b="1" dirty="0">
                <a:solidFill>
                  <a:srgbClr val="C00000"/>
                </a:solidFill>
              </a:rPr>
              <a:t>– иллюстраций. </a:t>
            </a:r>
            <a:r>
              <a:rPr lang="ru-RU" sz="2800" b="1" dirty="0" smtClean="0">
                <a:solidFill>
                  <a:srgbClr val="C00000"/>
                </a:solidFill>
              </a:rPr>
              <a:t>Тут</a:t>
            </a:r>
          </a:p>
          <a:p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>
                <a:solidFill>
                  <a:srgbClr val="C00000"/>
                </a:solidFill>
              </a:rPr>
              <a:t>хорошо бы фильмы военные </a:t>
            </a:r>
            <a:endParaRPr lang="ru-RU" sz="2800" b="1" dirty="0" smtClean="0">
              <a:solidFill>
                <a:srgbClr val="C00000"/>
              </a:solidFill>
            </a:endParaRPr>
          </a:p>
          <a:p>
            <a:r>
              <a:rPr lang="ru-RU" sz="2800" b="1" dirty="0" smtClean="0">
                <a:solidFill>
                  <a:srgbClr val="C00000"/>
                </a:solidFill>
              </a:rPr>
              <a:t>посмотреть</a:t>
            </a:r>
            <a:r>
              <a:rPr lang="ru-RU" sz="2800" b="1" dirty="0">
                <a:solidFill>
                  <a:srgbClr val="C00000"/>
                </a:solidFill>
              </a:rPr>
              <a:t>, песни </a:t>
            </a:r>
            <a:r>
              <a:rPr lang="ru-RU" sz="2800" b="1" dirty="0" smtClean="0">
                <a:solidFill>
                  <a:srgbClr val="C00000"/>
                </a:solidFill>
              </a:rPr>
              <a:t>послушать</a:t>
            </a:r>
            <a:r>
              <a:rPr lang="ru-RU" sz="2800" b="1" dirty="0">
                <a:solidFill>
                  <a:srgbClr val="C00000"/>
                </a:solidFill>
              </a:rPr>
              <a:t>, </a:t>
            </a:r>
            <a:endParaRPr lang="ru-RU" sz="2800" b="1" dirty="0" smtClean="0">
              <a:solidFill>
                <a:srgbClr val="C00000"/>
              </a:solidFill>
            </a:endParaRPr>
          </a:p>
          <a:p>
            <a:r>
              <a:rPr lang="ru-RU" sz="2800" b="1" dirty="0" smtClean="0">
                <a:solidFill>
                  <a:srgbClr val="C00000"/>
                </a:solidFill>
              </a:rPr>
              <a:t>художественные </a:t>
            </a:r>
            <a:r>
              <a:rPr lang="ru-RU" sz="2800" b="1" dirty="0">
                <a:solidFill>
                  <a:srgbClr val="C00000"/>
                </a:solidFill>
              </a:rPr>
              <a:t>произведения </a:t>
            </a:r>
            <a:endParaRPr lang="ru-RU" sz="2800" b="1" dirty="0" smtClean="0">
              <a:solidFill>
                <a:srgbClr val="C00000"/>
              </a:solidFill>
            </a:endParaRPr>
          </a:p>
          <a:p>
            <a:r>
              <a:rPr lang="ru-RU" sz="2800" b="1" dirty="0" smtClean="0">
                <a:solidFill>
                  <a:srgbClr val="C00000"/>
                </a:solidFill>
              </a:rPr>
              <a:t>почитать</a:t>
            </a:r>
            <a:r>
              <a:rPr lang="ru-RU" sz="2800" b="1" dirty="0">
                <a:solidFill>
                  <a:srgbClr val="C00000"/>
                </a:solidFill>
              </a:rPr>
              <a:t>,  </a:t>
            </a:r>
            <a:r>
              <a:rPr lang="ru-RU" sz="2800" b="1" dirty="0" smtClean="0">
                <a:solidFill>
                  <a:srgbClr val="C00000"/>
                </a:solidFill>
              </a:rPr>
              <a:t>на </a:t>
            </a:r>
            <a:r>
              <a:rPr lang="ru-RU" sz="2800" b="1" dirty="0">
                <a:solidFill>
                  <a:srgbClr val="C00000"/>
                </a:solidFill>
              </a:rPr>
              <a:t>полотна </a:t>
            </a:r>
            <a:r>
              <a:rPr lang="ru-RU" sz="2800" b="1" dirty="0" smtClean="0">
                <a:solidFill>
                  <a:srgbClr val="C00000"/>
                </a:solidFill>
              </a:rPr>
              <a:t>фронтовых</a:t>
            </a:r>
          </a:p>
          <a:p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>
                <a:solidFill>
                  <a:srgbClr val="C00000"/>
                </a:solidFill>
              </a:rPr>
              <a:t>художников </a:t>
            </a:r>
            <a:r>
              <a:rPr lang="ru-RU" sz="2800" b="1" dirty="0" smtClean="0">
                <a:solidFill>
                  <a:srgbClr val="C00000"/>
                </a:solidFill>
              </a:rPr>
              <a:t>взглянуть</a:t>
            </a:r>
            <a:r>
              <a:rPr lang="ru-RU" sz="2800" b="1" dirty="0">
                <a:solidFill>
                  <a:srgbClr val="C00000"/>
                </a:solidFill>
              </a:rPr>
              <a:t>.</a:t>
            </a:r>
            <a:r>
              <a:rPr lang="ru-RU" sz="2800" b="1" dirty="0" smtClean="0">
                <a:solidFill>
                  <a:srgbClr val="C00000"/>
                </a:solidFill>
              </a:rPr>
              <a:t> Тогда</a:t>
            </a:r>
          </a:p>
          <a:p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>
                <a:solidFill>
                  <a:srgbClr val="C00000"/>
                </a:solidFill>
              </a:rPr>
              <a:t>можно и </a:t>
            </a:r>
            <a:r>
              <a:rPr lang="ru-RU" sz="2800" b="1" dirty="0" smtClean="0">
                <a:solidFill>
                  <a:srgbClr val="C00000"/>
                </a:solidFill>
              </a:rPr>
              <a:t>на вопросы ребенка</a:t>
            </a:r>
          </a:p>
          <a:p>
            <a:r>
              <a:rPr lang="ru-RU" sz="2800" b="1" dirty="0" smtClean="0">
                <a:solidFill>
                  <a:srgbClr val="C00000"/>
                </a:solidFill>
              </a:rPr>
              <a:t> ответить. 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271650681_den_pobedi1904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04664" y="467547"/>
            <a:ext cx="684076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200" dirty="0" smtClean="0"/>
          </a:p>
          <a:p>
            <a:r>
              <a:rPr lang="ru-RU" sz="3200" dirty="0" smtClean="0"/>
              <a:t>  </a:t>
            </a:r>
          </a:p>
          <a:p>
            <a:endParaRPr lang="ru-RU" sz="3200" dirty="0" smtClean="0"/>
          </a:p>
          <a:p>
            <a:r>
              <a:rPr lang="ru-RU" sz="3200" b="1" dirty="0" smtClean="0">
                <a:solidFill>
                  <a:srgbClr val="C00000"/>
                </a:solidFill>
              </a:rPr>
              <a:t>Глаза девчонки семилетней</a:t>
            </a:r>
          </a:p>
          <a:p>
            <a:r>
              <a:rPr lang="ru-RU" sz="3200" b="1" dirty="0" smtClean="0">
                <a:solidFill>
                  <a:srgbClr val="C00000"/>
                </a:solidFill>
              </a:rPr>
              <a:t> Как два померкших огонька.</a:t>
            </a:r>
          </a:p>
          <a:p>
            <a:r>
              <a:rPr lang="ru-RU" sz="3200" b="1" dirty="0" smtClean="0">
                <a:solidFill>
                  <a:srgbClr val="C00000"/>
                </a:solidFill>
              </a:rPr>
              <a:t> На детском личике заметней</a:t>
            </a:r>
          </a:p>
          <a:p>
            <a:r>
              <a:rPr lang="ru-RU" sz="3200" b="1" dirty="0" smtClean="0">
                <a:solidFill>
                  <a:srgbClr val="C00000"/>
                </a:solidFill>
              </a:rPr>
              <a:t> Большая, тяжкая тоска.</a:t>
            </a:r>
          </a:p>
          <a:p>
            <a:r>
              <a:rPr lang="ru-RU" sz="3200" b="1" dirty="0" smtClean="0">
                <a:solidFill>
                  <a:srgbClr val="C00000"/>
                </a:solidFill>
              </a:rPr>
              <a:t> Она молчит, о чем не спросишь, </a:t>
            </a:r>
          </a:p>
          <a:p>
            <a:r>
              <a:rPr lang="ru-RU" sz="3200" b="1" dirty="0" smtClean="0">
                <a:solidFill>
                  <a:srgbClr val="C00000"/>
                </a:solidFill>
              </a:rPr>
              <a:t> Пошутишь с ней, – молчит в ответ.</a:t>
            </a:r>
          </a:p>
          <a:p>
            <a:r>
              <a:rPr lang="ru-RU" sz="3200" b="1" dirty="0" smtClean="0">
                <a:solidFill>
                  <a:srgbClr val="C00000"/>
                </a:solidFill>
              </a:rPr>
              <a:t> Как будто ей не семь, не восемь,</a:t>
            </a:r>
          </a:p>
          <a:p>
            <a:r>
              <a:rPr lang="ru-RU" sz="3200" b="1" dirty="0" smtClean="0">
                <a:solidFill>
                  <a:srgbClr val="C00000"/>
                </a:solidFill>
              </a:rPr>
              <a:t> А много,        много горьких лет.</a:t>
            </a:r>
          </a:p>
          <a:p>
            <a:r>
              <a:rPr lang="ru-RU" sz="3200" b="1" dirty="0" smtClean="0"/>
              <a:t>(А. </a:t>
            </a:r>
            <a:r>
              <a:rPr lang="ru-RU" sz="3200" b="1" dirty="0" err="1" smtClean="0"/>
              <a:t>Барто</a:t>
            </a:r>
            <a:r>
              <a:rPr lang="ru-RU" sz="3200" b="1" dirty="0" smtClean="0"/>
              <a:t>)</a:t>
            </a:r>
            <a:endParaRPr lang="ru-RU" sz="32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00052" y="971600"/>
            <a:ext cx="425789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 дни войны </a:t>
            </a: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271650681_den_pobedi1904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04665" y="0"/>
            <a:ext cx="3402378" cy="7755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Ушёл из жизни ветеран</a:t>
            </a:r>
          </a:p>
          <a:p>
            <a:r>
              <a:rPr lang="ru-RU" sz="2400" b="1" dirty="0" smtClean="0">
                <a:solidFill>
                  <a:srgbClr val="C00000"/>
                </a:solidFill>
              </a:rPr>
              <a:t>Ушёл из жизни ветеран,</a:t>
            </a:r>
          </a:p>
          <a:p>
            <a:r>
              <a:rPr lang="ru-RU" sz="2400" b="1" dirty="0" smtClean="0">
                <a:solidFill>
                  <a:srgbClr val="C00000"/>
                </a:solidFill>
              </a:rPr>
              <a:t> Но от обид, а не от ран,</a:t>
            </a:r>
          </a:p>
          <a:p>
            <a:r>
              <a:rPr lang="ru-RU" sz="2400" b="1" dirty="0" smtClean="0">
                <a:solidFill>
                  <a:srgbClr val="C00000"/>
                </a:solidFill>
              </a:rPr>
              <a:t> Где та страна, в которой жил,</a:t>
            </a:r>
          </a:p>
          <a:p>
            <a:r>
              <a:rPr lang="ru-RU" sz="2400" b="1" dirty="0" smtClean="0">
                <a:solidFill>
                  <a:srgbClr val="C00000"/>
                </a:solidFill>
              </a:rPr>
              <a:t> Что защищал, что он любил?</a:t>
            </a:r>
          </a:p>
          <a:p>
            <a:r>
              <a:rPr lang="ru-RU" sz="2400" b="1" dirty="0" smtClean="0">
                <a:solidFill>
                  <a:srgbClr val="C00000"/>
                </a:solidFill>
              </a:rPr>
              <a:t> Он трудно жил при жизни той,</a:t>
            </a:r>
          </a:p>
          <a:p>
            <a:r>
              <a:rPr lang="ru-RU" sz="2400" b="1" dirty="0" smtClean="0">
                <a:solidFill>
                  <a:srgbClr val="C00000"/>
                </a:solidFill>
              </a:rPr>
              <a:t> Ему теперь: "Кто ты такой?",</a:t>
            </a:r>
          </a:p>
          <a:p>
            <a:r>
              <a:rPr lang="ru-RU" sz="2400" b="1" dirty="0" smtClean="0">
                <a:solidFill>
                  <a:srgbClr val="C00000"/>
                </a:solidFill>
              </a:rPr>
              <a:t> "Медали можно ведь купить!",</a:t>
            </a:r>
          </a:p>
          <a:p>
            <a:r>
              <a:rPr lang="ru-RU" sz="2400" b="1" dirty="0" smtClean="0">
                <a:solidFill>
                  <a:srgbClr val="C00000"/>
                </a:solidFill>
              </a:rPr>
              <a:t> Как он такое мог простить?</a:t>
            </a:r>
          </a:p>
          <a:p>
            <a:r>
              <a:rPr lang="ru-RU" sz="2400" b="1" dirty="0" smtClean="0">
                <a:solidFill>
                  <a:srgbClr val="C00000"/>
                </a:solidFill>
              </a:rPr>
              <a:t> Другим путём идёт страна,</a:t>
            </a:r>
          </a:p>
          <a:p>
            <a:r>
              <a:rPr lang="ru-RU" sz="2400" b="1" dirty="0" smtClean="0">
                <a:solidFill>
                  <a:srgbClr val="C00000"/>
                </a:solidFill>
              </a:rPr>
              <a:t> Ему подачка не нужна,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753037" y="1211628"/>
            <a:ext cx="332823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Дожил без денег до седин,</a:t>
            </a:r>
          </a:p>
          <a:p>
            <a:r>
              <a:rPr lang="ru-RU" sz="2400" b="1" dirty="0" smtClean="0">
                <a:solidFill>
                  <a:srgbClr val="C00000"/>
                </a:solidFill>
              </a:rPr>
              <a:t> И обходился без машин.</a:t>
            </a:r>
          </a:p>
          <a:p>
            <a:r>
              <a:rPr lang="ru-RU" sz="2400" b="1" dirty="0" smtClean="0">
                <a:solidFill>
                  <a:srgbClr val="C00000"/>
                </a:solidFill>
              </a:rPr>
              <a:t> А раны старые болят,</a:t>
            </a:r>
          </a:p>
          <a:p>
            <a:r>
              <a:rPr lang="ru-RU" sz="2400" b="1" dirty="0" smtClean="0">
                <a:solidFill>
                  <a:srgbClr val="C00000"/>
                </a:solidFill>
              </a:rPr>
              <a:t> Он помнит лица тех ребят,</a:t>
            </a:r>
          </a:p>
          <a:p>
            <a:r>
              <a:rPr lang="ru-RU" sz="2400" b="1" dirty="0" smtClean="0">
                <a:solidFill>
                  <a:srgbClr val="C00000"/>
                </a:solidFill>
              </a:rPr>
              <a:t> Что уходили на войну,</a:t>
            </a:r>
          </a:p>
          <a:p>
            <a:r>
              <a:rPr lang="ru-RU" sz="2400" b="1" dirty="0" smtClean="0">
                <a:solidFill>
                  <a:srgbClr val="C00000"/>
                </a:solidFill>
              </a:rPr>
              <a:t> Не видя первую весну.</a:t>
            </a:r>
          </a:p>
          <a:p>
            <a:r>
              <a:rPr lang="ru-RU" sz="2400" b="1" dirty="0" smtClean="0">
                <a:solidFill>
                  <a:srgbClr val="C00000"/>
                </a:solidFill>
              </a:rPr>
              <a:t> И вот уходят старики,</a:t>
            </a:r>
          </a:p>
          <a:p>
            <a:r>
              <a:rPr lang="ru-RU" sz="2400" b="1" dirty="0" smtClean="0">
                <a:solidFill>
                  <a:srgbClr val="C00000"/>
                </a:solidFill>
              </a:rPr>
              <a:t> Подчас от боли и тоски,</a:t>
            </a:r>
          </a:p>
          <a:p>
            <a:r>
              <a:rPr lang="ru-RU" sz="2400" b="1" dirty="0" smtClean="0">
                <a:solidFill>
                  <a:srgbClr val="C00000"/>
                </a:solidFill>
              </a:rPr>
              <a:t> Хотя есть внуки и семья,</a:t>
            </a:r>
          </a:p>
          <a:p>
            <a:r>
              <a:rPr lang="ru-RU" sz="2400" b="1" dirty="0" smtClean="0">
                <a:solidFill>
                  <a:srgbClr val="C00000"/>
                </a:solidFill>
              </a:rPr>
              <a:t> Они - история твоя!</a:t>
            </a:r>
            <a:endParaRPr lang="ru-RU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271650681_den_pobedi1904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90718" y="635563"/>
            <a:ext cx="52925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</a:rPr>
              <a:t>ПОСЛОВИЦЫ О ВОЙНЕ</a:t>
            </a:r>
            <a:r>
              <a:rPr lang="ru-RU" sz="4000" dirty="0" smtClean="0"/>
              <a:t>.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620688" y="1499659"/>
            <a:ext cx="1242559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Зорки и бдительны Родины хранители. </a:t>
            </a:r>
          </a:p>
          <a:p>
            <a:r>
              <a:rPr lang="ru-RU" sz="2800" b="1" dirty="0" smtClean="0">
                <a:solidFill>
                  <a:srgbClr val="7030A0"/>
                </a:solidFill>
              </a:rPr>
              <a:t>Крепко верить - значит победить. </a:t>
            </a:r>
          </a:p>
          <a:p>
            <a:r>
              <a:rPr lang="ru-RU" sz="2800" b="1" dirty="0" smtClean="0">
                <a:solidFill>
                  <a:srgbClr val="00B050"/>
                </a:solidFill>
              </a:rPr>
              <a:t>Кто идёт вперёд - того страх не берёт.</a:t>
            </a:r>
          </a:p>
          <a:p>
            <a:r>
              <a:rPr lang="ru-RU" sz="2800" b="1" dirty="0" smtClean="0"/>
              <a:t> </a:t>
            </a:r>
            <a:r>
              <a:rPr lang="ru-RU" sz="2800" b="1" dirty="0" smtClean="0">
                <a:solidFill>
                  <a:srgbClr val="FFC000"/>
                </a:solidFill>
              </a:rPr>
              <a:t>Не теряй отвагу - назад ни шагу. 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Опытному воину река не преграда.</a:t>
            </a:r>
          </a:p>
          <a:p>
            <a:r>
              <a:rPr lang="ru-RU" sz="2800" b="1" dirty="0" smtClean="0"/>
              <a:t> </a:t>
            </a:r>
            <a:r>
              <a:rPr lang="ru-RU" sz="2800" b="1" dirty="0" smtClean="0">
                <a:solidFill>
                  <a:srgbClr val="00B0F0"/>
                </a:solidFill>
              </a:rPr>
              <a:t>Победа - спутник смелых и умелых. </a:t>
            </a:r>
          </a:p>
          <a:p>
            <a:r>
              <a:rPr lang="ru-RU" sz="2800" b="1" dirty="0" smtClean="0">
                <a:solidFill>
                  <a:srgbClr val="92D050"/>
                </a:solidFill>
              </a:rPr>
              <a:t>Победу не ожидают, а догоняют. 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Побеждает тот, кто не даёт себя запугать</a:t>
            </a:r>
            <a:r>
              <a:rPr lang="ru-RU" sz="2800" b="1" dirty="0" smtClean="0"/>
              <a:t>.</a:t>
            </a:r>
            <a:endParaRPr lang="ru-RU" sz="28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409</Words>
  <Application>Microsoft Office PowerPoint</Application>
  <PresentationFormat>Экран (4:3)</PresentationFormat>
  <Paragraphs>73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Виктория</dc:creator>
  <cp:lastModifiedBy>Виктория</cp:lastModifiedBy>
  <cp:revision>4</cp:revision>
  <dcterms:created xsi:type="dcterms:W3CDTF">2012-02-07T16:22:02Z</dcterms:created>
  <dcterms:modified xsi:type="dcterms:W3CDTF">2012-08-18T12:09:16Z</dcterms:modified>
</cp:coreProperties>
</file>