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8" r:id="rId1"/>
  </p:sldMasterIdLst>
  <p:sldIdLst>
    <p:sldId id="262" r:id="rId2"/>
    <p:sldId id="264" r:id="rId3"/>
    <p:sldId id="270" r:id="rId4"/>
    <p:sldId id="257" r:id="rId5"/>
    <p:sldId id="271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639" autoAdjust="0"/>
    <p:restoredTop sz="94713" autoAdjust="0"/>
  </p:normalViewPr>
  <p:slideViewPr>
    <p:cSldViewPr>
      <p:cViewPr>
        <p:scale>
          <a:sx n="100" d="100"/>
          <a:sy n="100" d="100"/>
        </p:scale>
        <p:origin x="-2304" y="-3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04.06.2013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04.06.2013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04.06.2013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04.06.2013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04.06.2013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04.06.2013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04.06.2013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04.06.2013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«Царевна лягушка»</a:t>
            </a:r>
            <a:endParaRPr lang="ru-RU" dirty="0"/>
          </a:p>
        </p:txBody>
      </p:sp>
      <p:pic>
        <p:nvPicPr>
          <p:cNvPr id="4" name="Содержимое 3" descr="0_701c0_663cf3d9_XL.gif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755576" y="1556792"/>
            <a:ext cx="3816424" cy="4316938"/>
          </a:xfrm>
        </p:spPr>
      </p:pic>
      <p:pic>
        <p:nvPicPr>
          <p:cNvPr id="5" name="Рисунок 4" descr="main_4x3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220072" y="1556791"/>
            <a:ext cx="3584415" cy="4355987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«Сивка – бурка»</a:t>
            </a:r>
            <a:endParaRPr lang="ru-RU" dirty="0"/>
          </a:p>
        </p:txBody>
      </p:sp>
      <p:pic>
        <p:nvPicPr>
          <p:cNvPr id="6" name="Содержимое 5" descr="1316301482_sb-19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259632" y="1556792"/>
            <a:ext cx="6912768" cy="4536806"/>
          </a:xfr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4900" dirty="0" smtClean="0"/>
              <a:t>Теремок</a:t>
            </a:r>
            <a:endParaRPr lang="ru-RU" sz="4900" dirty="0"/>
          </a:p>
        </p:txBody>
      </p:sp>
      <p:pic>
        <p:nvPicPr>
          <p:cNvPr id="5" name="Содержимое 4" descr="teremok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539552" y="1484784"/>
            <a:ext cx="8064896" cy="4757421"/>
          </a:xfr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jhk.pn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457200" y="476672"/>
            <a:ext cx="8229600" cy="5669914"/>
          </a:xfr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Безымянный.pn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457200" y="476672"/>
            <a:ext cx="8229600" cy="5648883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49</TotalTime>
  <Words>9</Words>
  <Application>Microsoft Office PowerPoint</Application>
  <PresentationFormat>Экран (4:3)</PresentationFormat>
  <Paragraphs>3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Литейная</vt:lpstr>
      <vt:lpstr>«Царевна лягушка»</vt:lpstr>
      <vt:lpstr>«Сивка – бурка»</vt:lpstr>
      <vt:lpstr> Теремок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Русские народные сказки</dc:title>
  <dc:creator>LeNaX</dc:creator>
  <cp:lastModifiedBy>Арт</cp:lastModifiedBy>
  <cp:revision>24</cp:revision>
  <dcterms:created xsi:type="dcterms:W3CDTF">2013-06-03T20:20:01Z</dcterms:created>
  <dcterms:modified xsi:type="dcterms:W3CDTF">2013-06-04T13:57:10Z</dcterms:modified>
</cp:coreProperties>
</file>