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660"/>
  </p:normalViewPr>
  <p:slideViewPr>
    <p:cSldViewPr>
      <p:cViewPr varScale="1">
        <p:scale>
          <a:sx n="110" d="100"/>
          <a:sy n="110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Юрий Гагарин</a:t>
            </a:r>
            <a:endParaRPr lang="ru-RU" sz="4800" dirty="0"/>
          </a:p>
        </p:txBody>
      </p:sp>
      <p:pic>
        <p:nvPicPr>
          <p:cNvPr id="5" name="Рисунок 4" descr="g_11_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803898" cy="4762500"/>
          </a:xfrm>
          <a:prstGeom prst="rect">
            <a:avLst/>
          </a:prstGeom>
        </p:spPr>
      </p:pic>
      <p:pic>
        <p:nvPicPr>
          <p:cNvPr id="6" name="Рисунок 5" descr="A06-5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4128960" cy="47525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Сатурн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768752" cy="45734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Уран</a:t>
            </a:r>
            <a:endParaRPr lang="ru-RU" dirty="0"/>
          </a:p>
        </p:txBody>
      </p:sp>
      <p:pic>
        <p:nvPicPr>
          <p:cNvPr id="6" name="Рисунок 5" descr="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912768" cy="52421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Нептун</a:t>
            </a:r>
            <a:endParaRPr lang="ru-RU" dirty="0"/>
          </a:p>
        </p:txBody>
      </p:sp>
      <p:pic>
        <p:nvPicPr>
          <p:cNvPr id="5" name="Рисунок 4" descr="158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552728" cy="53285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Плутон</a:t>
            </a:r>
            <a:endParaRPr lang="ru-RU" dirty="0"/>
          </a:p>
        </p:txBody>
      </p:sp>
      <p:pic>
        <p:nvPicPr>
          <p:cNvPr id="4" name="Рисунок 3" descr="39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368480" cy="55263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Корабль «Восток»</a:t>
            </a:r>
            <a:endParaRPr lang="ru-RU" dirty="0"/>
          </a:p>
        </p:txBody>
      </p:sp>
      <p:pic>
        <p:nvPicPr>
          <p:cNvPr id="4" name="Рисунок 3" descr="Космодром-Байконур-593x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496944" cy="51125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r>
              <a:rPr lang="ru-RU" dirty="0" smtClean="0"/>
              <a:t>Так выглядит космос</a:t>
            </a:r>
            <a:endParaRPr lang="ru-RU" dirty="0"/>
          </a:p>
        </p:txBody>
      </p:sp>
      <p:pic>
        <p:nvPicPr>
          <p:cNvPr id="4" name="Рисунок 3" descr="071002100453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712968" cy="54726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Солнечная система</a:t>
            </a:r>
            <a:endParaRPr lang="ru-RU" dirty="0"/>
          </a:p>
        </p:txBody>
      </p:sp>
      <p:pic>
        <p:nvPicPr>
          <p:cNvPr id="5" name="Рисунок 4" descr="1318410431_56701773_1269081769_solarsystem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424936" cy="52542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Меркурий</a:t>
            </a:r>
            <a:endParaRPr lang="ru-RU" dirty="0"/>
          </a:p>
        </p:txBody>
      </p:sp>
      <p:pic>
        <p:nvPicPr>
          <p:cNvPr id="4" name="Рисунок 3" descr="35639594_merkur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76772"/>
            <a:ext cx="8424936" cy="51485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Венера</a:t>
            </a:r>
            <a:endParaRPr lang="ru-RU" dirty="0"/>
          </a:p>
        </p:txBody>
      </p:sp>
      <p:pic>
        <p:nvPicPr>
          <p:cNvPr id="7" name="Рисунок 6" descr="sv048f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6048672" cy="54726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pic>
        <p:nvPicPr>
          <p:cNvPr id="4" name="Рисунок 3" descr="15216374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776864" cy="562316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Марс</a:t>
            </a:r>
            <a:endParaRPr lang="ru-RU" dirty="0"/>
          </a:p>
        </p:txBody>
      </p:sp>
      <p:pic>
        <p:nvPicPr>
          <p:cNvPr id="4" name="Рисунок 3" descr="1207796301_mars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768752" cy="507135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Юпитер</a:t>
            </a:r>
            <a:endParaRPr lang="ru-RU" dirty="0"/>
          </a:p>
        </p:txBody>
      </p:sp>
      <p:pic>
        <p:nvPicPr>
          <p:cNvPr id="4" name="Рисунок 3" descr="47359_29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912768" cy="51845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</TotalTime>
  <Words>20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Техническая</vt:lpstr>
      <vt:lpstr>Юрий Гагарин</vt:lpstr>
      <vt:lpstr>Корабль «Восток»</vt:lpstr>
      <vt:lpstr>Так выглядит космос</vt:lpstr>
      <vt:lpstr>Солнечная система</vt:lpstr>
      <vt:lpstr>Меркурий</vt:lpstr>
      <vt:lpstr>Венера</vt:lpstr>
      <vt:lpstr>Земля</vt:lpstr>
      <vt:lpstr>Марс</vt:lpstr>
      <vt:lpstr>Юпитер</vt:lpstr>
      <vt:lpstr>Сатурн</vt:lpstr>
      <vt:lpstr>Уран</vt:lpstr>
      <vt:lpstr>Нептун</vt:lpstr>
      <vt:lpstr>Плутон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Созвездие</dc:title>
  <dc:creator>LeNaX</dc:creator>
  <cp:lastModifiedBy>Арт</cp:lastModifiedBy>
  <cp:revision>6</cp:revision>
  <dcterms:created xsi:type="dcterms:W3CDTF">2013-06-03T19:24:41Z</dcterms:created>
  <dcterms:modified xsi:type="dcterms:W3CDTF">2013-06-03T20:19:39Z</dcterms:modified>
</cp:coreProperties>
</file>