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C9071E-FDEC-4B56-9C6D-A93AEA84EC4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01FEE04-5462-4D54-8CE6-0052B483915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Курсовая работа по теме: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« Приобщение детей к русской национальной культуре»</a:t>
            </a: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Студента  Сорокиной Елены Викторовны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Группы 2в экстернат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Научный руководитель: Жидкова Е.С.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05800" cy="2088232"/>
          </a:xfrm>
        </p:spPr>
        <p:txBody>
          <a:bodyPr/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среднего-профессионального образования города Москвы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колледж №5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050144 «Дошкольное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образование»</a:t>
            </a:r>
            <a:endParaRPr lang="ru-RU" sz="2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6672"/>
            <a:ext cx="4038600" cy="6192687"/>
          </a:xfrm>
        </p:spPr>
      </p:pic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649788" y="476672"/>
            <a:ext cx="4038600" cy="563885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устном народном творчестве как нигде отразились черты русского характера, присуще ему нравственные ценности – представления о добре, красоте, правде, верности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Особое место в таких произведениях занимает уважительное отношение к труду, восхищение мастерством человеческих рук. Благодаря этому фольклор является богатейшим источником познавательного и нравственного развития детей.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-675456"/>
            <a:ext cx="4040188" cy="4320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9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467544"/>
            <a:ext cx="8229600" cy="1219200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192910" cy="612068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59936" cy="6120680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Рассматривая народное искусство как основу национальной культуры, очень важно знакомить с ним детей. </a:t>
            </a:r>
          </a:p>
          <a:p>
            <a:pPr fontAlgn="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Дети с удовольствием рассматривают узоры с изображением сказочных птиц, животных. Играют в игры: «Угадай, чей силуэт?», «Народные промыслы». Детям очень нравится обводить трафареты: матрёшки,  дымковских игрушек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 затем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занимаются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лепкой, аппликацией и конструированием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8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590188" flipV="1">
            <a:off x="383455" y="-603079"/>
            <a:ext cx="8229600" cy="7167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851920" y="188640"/>
            <a:ext cx="4968552" cy="6120680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 В настоящее время авторским коллективом центра «Дошкольное детство»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им В.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Запорожца создана концепция  базисной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программа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развития дошкольников «Истоки» (авторы Т.И. Алиева, Т.В. Антонова, Е.П. </a:t>
            </a:r>
            <a:r>
              <a:rPr lang="ru-RU" sz="1400" dirty="0" err="1">
                <a:solidFill>
                  <a:schemeClr val="bg2">
                    <a:lumMod val="50000"/>
                  </a:schemeClr>
                </a:solidFill>
              </a:rPr>
              <a:t>Арнаутова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 и др.). В основу программы положен целостный подход к развитию ребенка с учетом возрастных особенностей детей ДОУ. Авторы утверждают, что в каждом психологическом возрасте есть главная задача - генетическая задача развития, поэтому в данной программе поставлены задачи развития ребенка в деятельности по 4-м основным линиям: социального, познавательного, эстетического и физического развития. По мнению авторов, в «социальном развитии» акцентируется социальная компетентность или социальная зрелость ребенка в единстве ее мотивационного, когнитивного и поведенческого компонентов. В качестве основы социального развития авторы рассматривают общение ребенка со взрослыми и сверстниками, приобретающие на каждом возрастном этапе своеобразные формы. Общение и разнообразная детская деятельность выступают как главное условие усвоения ребенком нравственных общечеловеческих ценностей, национальных традиций, гражданственности, любви к своей семье и Родине, как основа для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формирования его самосознания.</a:t>
            </a:r>
          </a:p>
          <a:p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3168352" cy="5184576"/>
          </a:xfrm>
        </p:spPr>
      </p:pic>
    </p:spTree>
    <p:extLst>
      <p:ext uri="{BB962C8B-B14F-4D97-AF65-F5344CB8AC3E}">
        <p14:creationId xmlns:p14="http://schemas.microsoft.com/office/powerpoint/2010/main" val="1806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3447601" cy="432048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59936" cy="576334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Все программы комплекса «Наследие» М.Ю. Новицкой («Круглый год», «Семейный круг», «Святые наши имена» и др.) направлены на изучение традиционной отечественной культуры.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Важнейшие педагогические принципы программ: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- сотворчество детей, родителей, педагогов в совместном процессе освоения традиционной отечественной культуры и создание единого коллектива «дети-родители-сотрудники ДОУ»;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- формирование целостного представления о мире и его законах через системное, комплексное освоение каждого явления в его природном и социокультурном контексте;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- опора на эмоционально-эстетическое отношение к предмету освоения.</a:t>
            </a:r>
          </a:p>
        </p:txBody>
      </p:sp>
    </p:spTree>
    <p:extLst>
      <p:ext uri="{BB962C8B-B14F-4D97-AF65-F5344CB8AC3E}">
        <p14:creationId xmlns:p14="http://schemas.microsoft.com/office/powerpoint/2010/main" val="19767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467544"/>
            <a:ext cx="8229600" cy="1219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59936" cy="5832648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Программа «Я - Человек» - программа приобщения ребенка к социальному миру (автор Козлова С.А., ). Цель данной программы - помочь педагогу раскрыть окружающий мир, сформировать у него представление о себе как о представителе человеческого рода; о людях, живущих на Земле, об их чувствах, поступках, о правах и обязанностях, о разнообразной деятельности; на основе познания развивать творческую, свободную личность, обладающую чувством собственного достоинства и уважением к людям. Программа включает четыре больших раздела: «Что я знаю о себе», «Кто такие взрослые люди», «Человек - творец», «Земля - наш общий дом». В целом программа направлена на последовательное введение ребенка в социальный мир, где многое зависит от характера накопленного ребенком социального опыта, что, в свою очередь, зависит от пола ребенка, от особенностей развития эмоциональной и познавательной сфер.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3528392" cy="4896544"/>
          </a:xfrm>
        </p:spPr>
      </p:pic>
    </p:spTree>
    <p:extLst>
      <p:ext uri="{BB962C8B-B14F-4D97-AF65-F5344CB8AC3E}">
        <p14:creationId xmlns:p14="http://schemas.microsoft.com/office/powerpoint/2010/main" val="22891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467544"/>
            <a:ext cx="8229600" cy="1219200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3819128" cy="583264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059936" cy="5544616"/>
          </a:xfrm>
        </p:spPr>
        <p:txBody>
          <a:bodyPr>
            <a:normAutofit fontScale="92500"/>
          </a:bodyPr>
          <a:lstStyle/>
          <a:p>
            <a:pPr fontAlgn="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Теоретическая часть работы помогла глубже изучить интересующий нас вопрос – приобщение дошкольников к национальной культуре.</a:t>
            </a:r>
          </a:p>
          <a:p>
            <a:pPr fontAlgn="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Мы считаем необходимым довести до сознания дошкольников, что они</a:t>
            </a:r>
          </a:p>
          <a:p>
            <a:pPr fontAlgn="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являются носителями русской народной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культуры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8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727989" y="548681"/>
            <a:ext cx="7832033" cy="1152128"/>
          </a:xfrm>
        </p:spPr>
        <p:txBody>
          <a:bodyPr/>
          <a:lstStyle/>
          <a:p>
            <a:r>
              <a:rPr lang="ru-RU" dirty="0" smtClean="0"/>
              <a:t>           Список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628800"/>
            <a:ext cx="7924800" cy="489654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Алешина, Н.В. Знакомим дошкольников с родным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городом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Белинский, В.Г. «Педагогическое наследие» / сост. А.Ф. Смирнова. М., 1988.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Виноградова Н.Ф., Козлова С.А. Наша Родина/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Н.Ф.Виноградова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С.А.Козлова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– М.: Просвещение, 1984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Князева, О.Л.,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Маханева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М.Д. /Приобщение детей к истокам русской народной культуры: Программа развития личностной культуры дошкольников. Н. Новгород,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1997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Козлова, С.А. Я – человек. Программа социального развития ребенка./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С.А.Козлова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– М. Школьная пресса, 2003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Козлова, С.А. Социальное развитие дошкольника. Советы родителям./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С.А.Козлова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– Школьная пресса, 2003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Кондрыкинская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Л.А. С чего начинается Родина?/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Л.А.Кондрыкинская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- М., 2004.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Краткий словарь современных терминов. – М., 1993. – 393 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Крупская, Н.К. «Избранные педагогические произведения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Макаренко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А.С. О Воспитании./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А.С.Макаренко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– М., 1988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5474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229600" cy="2700536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  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Приобщение новых поколений к национальной культуре становится актуальным педагогическим вопросом современности, так как каждый народ не просто хранит исторически сложившиеся воспитательные традиции и особенности, но и стремится перенести их в будущее, чтобы не утратить исторического национального лица и самобытности.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Русская национальная культура это наследие, которое принадлежит народу. Веками создаваемая, она сохранила свою самобытность и индивидуальность. Это ценность, которую нужно беречь и предавать их поколения в поколения.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АКТУАЛЬНОСТЬ ТЕМЫ: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охарактеризовать процесс приобщения детей дошкольного возраста к национальной культуре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выявить особенности приобщения дошкольников к национальной культуре в условиях интеграции различных видов деятельности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Цель исследования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-изучить теоретические основы приобщения детей к национальной культуре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- определить многообразие форм, средств и методов ознакомления дошкольников с национальной культурой в условиях интеграции и выстроить в соответствии систему работы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-выявить уровень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сформированности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духовно- нравственного отношения и чувства сопричастности к культурному наследию; уважение к своей нации, понимание своих национальных особенностей и толерантного отношения к представителям других национальностей.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9200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 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23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Вводной части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Теоретической части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Заключения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Списка литературы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Исследование состоит из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-1107504"/>
            <a:ext cx="4040188" cy="76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404664"/>
            <a:ext cx="4680520" cy="6142912"/>
          </a:xfrm>
        </p:spPr>
        <p:txBody>
          <a:bodyPr>
            <a:normAutofit/>
          </a:bodyPr>
          <a:lstStyle/>
          <a:p>
            <a:r>
              <a:rPr lang="ru-RU" dirty="0"/>
              <a:t>К проблеме возможностей народной культуры как живого источника педагогической мудрости обращались многие ученые и педагоги, изучая всесторонне его потенциал. В. А. Сухомлинский рассматривал народную культуру, как средство нравственного воспитания, формирования мировоззрения и развития фантазии </a:t>
            </a:r>
            <a:r>
              <a:rPr lang="ru-RU" dirty="0" smtClean="0"/>
              <a:t>ребёнка.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4664"/>
            <a:ext cx="3960440" cy="604867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 rot="11400066">
            <a:off x="4997134" y="-902777"/>
            <a:ext cx="4040188" cy="27389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5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58388"/>
            <a:ext cx="4320480" cy="5766956"/>
          </a:xfrm>
        </p:spPr>
      </p:pic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788024" y="764704"/>
            <a:ext cx="3900364" cy="53508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 мнению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Елизаветы Ивановны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Тихеевой, только при приобщении ребенка к народной культуре происходит развитие речи и образного мышления.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-603448"/>
            <a:ext cx="8136904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9324528" y="836712"/>
            <a:ext cx="3020144" cy="64807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2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8568952" cy="46085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94421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</a:rPr>
              <a:t>Народная культура – предмет, который человек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должен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</a:rPr>
              <a:t>постигать на протяжении всей жизни – от первых шагов.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</a:rPr>
              <a:t>Чем раньше мы начинаем вводить детей в мир народной культуры, тем лучших результатов добиваем.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</a:rPr>
              <a:t>Обращение к народным истокам, декоративно-прикладному и фольклорному искусству народа в воспитании и развитии детей традиционны для практики дошкольного образования.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2460216" flipV="1">
            <a:off x="1229772" y="-2434663"/>
            <a:ext cx="3242045" cy="12298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4032448" cy="648072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404664"/>
            <a:ext cx="4059936" cy="59793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Одним из условий успешного решения задач является создание предметно-развивающей среды, которая способствует накоплению информации, с этой целью в ДОУ создается музей.  Музей – не традиционен: экспонаты не располагаются за стеклом и не огорожены верёвкой. Здесь не только можно, но и нужно всё потрогать, рассмотреть поближе, использовать в деле, обыграть.  Только прикасаясь к настоящим предметам старины, дети чувствуют свою принадлежность к истории своей семьи. Только предметы, сделанные руками его далёких предков, донесут до сознания ребёнка представления о жизни в далёком прошлом.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4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144</TotalTime>
  <Words>1179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Государственное бюджетное образовательное учреждение среднего-профессионального образования города Москвы Педагогический колледж №5 специальность 050144 «Дошкольное образование»</vt:lpstr>
      <vt:lpstr>           АКТУАЛЬНОСТЬ ТЕМЫ:</vt:lpstr>
      <vt:lpstr>       Цель исследования  </vt:lpstr>
      <vt:lpstr>                      Задачи : </vt:lpstr>
      <vt:lpstr>Исследование состоит из</vt:lpstr>
      <vt:lpstr>Презентация PowerPoint</vt:lpstr>
      <vt:lpstr>Презентация PowerPoint</vt:lpstr>
      <vt:lpstr>Народная культура – предмет, который человек  должен постигать на протяжении всей жизни – от первых шагов. Чем раньше мы начинаем вводить детей в мир народной культуры, тем лучших результатов добиваем. Обращение к народным истокам, декоративно-прикладному и фольклорному искусству народа в воспитании и развитии детей традиционны для практики дошкольного образования.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Список литературы</vt:lpstr>
      <vt:lpstr>            Спасибо за внимание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среднего-профессионального образования города Москвы Педагогический колледж №5 специальность 050144 «Дошкольное образование»</dc:title>
  <dc:creator>123</dc:creator>
  <cp:lastModifiedBy>123</cp:lastModifiedBy>
  <cp:revision>24</cp:revision>
  <dcterms:created xsi:type="dcterms:W3CDTF">2012-04-19T17:56:07Z</dcterms:created>
  <dcterms:modified xsi:type="dcterms:W3CDTF">2012-04-19T20:20:09Z</dcterms:modified>
</cp:coreProperties>
</file>