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81FFB-2540-430B-AE54-89BAF9ED3B88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9D2BB-322C-4DDB-B16B-5158D8257B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9D2BB-322C-4DDB-B16B-5158D8257B4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68A0-6F5C-49AA-8D36-767655F86046}" type="datetimeFigureOut">
              <a:rPr lang="ru-RU" smtClean="0"/>
              <a:pPr/>
              <a:t>07.08.2012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03EF-7140-49EB-8280-DC39217B8D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_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2743219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0B050"/>
                </a:solidFill>
              </a:rPr>
              <a:t>Артикуляционная гимнастика</a:t>
            </a:r>
            <a:br>
              <a:rPr lang="ru-RU" sz="6000" b="1" i="1" dirty="0" smtClean="0">
                <a:solidFill>
                  <a:srgbClr val="00B050"/>
                </a:solidFill>
              </a:rPr>
            </a:br>
            <a:r>
              <a:rPr lang="ru-RU" sz="6000" b="1" i="1" dirty="0" smtClean="0">
                <a:solidFill>
                  <a:srgbClr val="00B050"/>
                </a:solidFill>
              </a:rPr>
              <a:t>для </a:t>
            </a:r>
            <a:r>
              <a:rPr lang="ru-RU" sz="6000" b="1" i="1" dirty="0" smtClean="0">
                <a:solidFill>
                  <a:srgbClr val="00B050"/>
                </a:solidFill>
              </a:rPr>
              <a:t>шипящих и </a:t>
            </a:r>
            <a:r>
              <a:rPr lang="ru-RU" sz="6000" b="1" i="1" dirty="0" err="1" smtClean="0">
                <a:solidFill>
                  <a:srgbClr val="00B050"/>
                </a:solidFill>
              </a:rPr>
              <a:t>соноров</a:t>
            </a:r>
            <a:endParaRPr lang="ru-RU" sz="60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llpapers_6969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«Лошадка»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losh1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3438" y="3071794"/>
            <a:ext cx="4857784" cy="3786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0166" y="1357298"/>
            <a:ext cx="50492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Причешу лошадке хвостик,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И на ней поеду в гости,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Громче цокай, язычок,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Чтоб никто догнать не смог!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llpapers_6969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285776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«Грибочки»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grib0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35542" y="2357430"/>
            <a:ext cx="4008458" cy="4244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8" y="1357298"/>
            <a:ext cx="42301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Язычок у нас грибок-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Подставляй-ка кузовок!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9" y="3857628"/>
            <a:ext cx="4857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Приклеить» распластанный язычок к небу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Удерживать под счет от  1-10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Выполнить 5-6  раз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_cd31_67051f55_XL.jpe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8229600" cy="3000396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Молодец!</a:t>
            </a:r>
            <a:endParaRPr lang="ru-RU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1_4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«Заборчик»- «Трубочка»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ograd16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1714488"/>
            <a:ext cx="2540000" cy="2286000"/>
          </a:xfrm>
          <a:prstGeom prst="rect">
            <a:avLst/>
          </a:prstGeom>
        </p:spPr>
      </p:pic>
      <p:pic>
        <p:nvPicPr>
          <p:cNvPr id="8" name="Рисунок 7" descr="muzik4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200000">
            <a:off x="6072198" y="1643050"/>
            <a:ext cx="2159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abstract_wallpapers_thumb_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357214"/>
            <a:ext cx="9144000" cy="721521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Упражнение «Окошко»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okno73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5572132" y="2357430"/>
            <a:ext cx="3254380" cy="2928942"/>
          </a:xfrm>
        </p:spPr>
      </p:pic>
      <p:sp>
        <p:nvSpPr>
          <p:cNvPr id="7" name="TextBox 6"/>
          <p:cNvSpPr txBox="1"/>
          <p:nvPr/>
        </p:nvSpPr>
        <p:spPr>
          <a:xfrm>
            <a:off x="571473" y="2428868"/>
            <a:ext cx="4500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Построить «заборчик»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Сложить из губ квадратик (окошко»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bstract_wallpapers_thumb_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Упражнение «Качели»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1327168411_1aadffchldswg50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125" t="30208" b="47917"/>
          <a:stretch>
            <a:fillRect/>
          </a:stretch>
        </p:blipFill>
        <p:spPr>
          <a:xfrm>
            <a:off x="4572000" y="2214554"/>
            <a:ext cx="4286280" cy="57150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1285860"/>
            <a:ext cx="38552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Вот веселые качели,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Выше крыши полетели.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На качелях вверх и вниз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Ты качайся, не ленись!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857496"/>
            <a:ext cx="39290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При открытом рте поместить кончик языка </a:t>
            </a:r>
          </a:p>
          <a:p>
            <a:r>
              <a:rPr lang="ru-RU" sz="2800" dirty="0" smtClean="0"/>
              <a:t>з</a:t>
            </a:r>
            <a:r>
              <a:rPr lang="ru-RU" sz="2800" dirty="0" smtClean="0"/>
              <a:t>а верхние зубы, затем за нижние.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Рот не закрывать, работает только язык.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Выполнять упр. Под счет, 10 раз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bstract_wallpapers_thumb_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«Лесенка»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1327168411_1aadffchldswg50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9325" t="22917" r="34962" b="52083"/>
          <a:stretch>
            <a:fillRect/>
          </a:stretch>
        </p:blipFill>
        <p:spPr>
          <a:xfrm>
            <a:off x="5357818" y="1214422"/>
            <a:ext cx="3214710" cy="50720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1571612"/>
            <a:ext cx="407196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При открытом рте, поместить широкий язык на верхнюю губу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На верхние зубы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7030A0"/>
                </a:solidFill>
              </a:rPr>
              <a:t>За верхние зубы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llpapers_6969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«Вкусное варенье»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klubn169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9158" y="3000372"/>
            <a:ext cx="4214842" cy="4286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3042" y="1357298"/>
            <a:ext cx="64294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Мы вареньем, крепким чаем всех знакомых угощаем.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С губ сотрем следы варенья-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Угощенье – объеденье!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714752"/>
            <a:ext cx="42148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 открытом рте «слизывать широким языком</a:t>
            </a:r>
          </a:p>
          <a:p>
            <a:r>
              <a:rPr lang="ru-RU" sz="2400" dirty="0" smtClean="0"/>
              <a:t>в</a:t>
            </a:r>
            <a:r>
              <a:rPr lang="ru-RU" sz="2400" dirty="0" smtClean="0"/>
              <a:t>аренье с верхней губы.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Нижней губой помогать нельзя, рот не закрывать,, работает только язык.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Упражнение выполнить 5-8 раз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bstract_wallpapers_thumb_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«Чашечка»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chash163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9124" y="785794"/>
            <a:ext cx="4714876" cy="52863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1214422"/>
            <a:ext cx="5669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Любим пить мы крепкий чай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- ну-ка чашку подставляй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571876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Открыть рот, губы растянуть в стороны.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Сложить язык чашечкой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Удержать под счет от 1-10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Выполнить упражнение 4-6 раз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bstract_wallpapers_thumb_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799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«Маляр»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43438" y="1928802"/>
            <a:ext cx="4076724" cy="42190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1142984"/>
            <a:ext cx="381630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Мы покрасим потолок-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Маляром стал язычок!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Будет чистым, вот дела,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Все , до самого угла!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143380"/>
            <a:ext cx="645734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Открыть рот.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/>
              <a:t>«Покрасить «потолок» (небо),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«стенки» (щеки)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Рот не закрывать, работает только язык.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Выполнить упражнение 5-6 раз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wallpapers_6969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Упражнение «конфетка»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slad90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57686" y="1928802"/>
            <a:ext cx="3306216" cy="29755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5852" y="4000504"/>
            <a:ext cx="48577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закрытом рте, толкать</a:t>
            </a:r>
          </a:p>
          <a:p>
            <a:r>
              <a:rPr lang="ru-RU" sz="2800" dirty="0" smtClean="0"/>
              <a:t>я</a:t>
            </a:r>
            <a:r>
              <a:rPr lang="ru-RU" sz="2800" dirty="0" smtClean="0"/>
              <a:t>зыком то правую, то левую щеку.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317</Words>
  <Application>Microsoft Office PowerPoint</Application>
  <PresentationFormat>Экран (4:3)</PresentationFormat>
  <Paragraphs>70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Артикуляционная гимнастика для шипящих и соноров</vt:lpstr>
      <vt:lpstr>Упражнение «Заборчик»- «Трубочка»</vt:lpstr>
      <vt:lpstr>Упражнение «Окошко»</vt:lpstr>
      <vt:lpstr>Упражнение «Качели»</vt:lpstr>
      <vt:lpstr>Упражнение «Лесенка»</vt:lpstr>
      <vt:lpstr>Упражнение «Вкусное варенье»</vt:lpstr>
      <vt:lpstr>Упражнение «Чашечка»</vt:lpstr>
      <vt:lpstr>Упражнение «Маляр»</vt:lpstr>
      <vt:lpstr>Упражнение «конфетка»</vt:lpstr>
      <vt:lpstr>Упражнение «Лошадка»</vt:lpstr>
      <vt:lpstr>Упражнение «Грибочки»</vt:lpstr>
      <vt:lpstr>Молодец!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для звука Ш</dc:title>
  <dc:creator>Valued Acer Customer</dc:creator>
  <cp:lastModifiedBy>Valued Acer Customer</cp:lastModifiedBy>
  <cp:revision>2</cp:revision>
  <dcterms:created xsi:type="dcterms:W3CDTF">2012-08-07T11:08:37Z</dcterms:created>
  <dcterms:modified xsi:type="dcterms:W3CDTF">2012-08-07T12:35:44Z</dcterms:modified>
</cp:coreProperties>
</file>