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CD777-FE2B-4E65-ADBD-D1113044A8E1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08F54-5E73-4A07-A883-53D6DCC31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3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8F54-5E73-4A07-A883-53D6DCC312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2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134228"/>
            <a:ext cx="5148064" cy="3514700"/>
          </a:xfrm>
        </p:spPr>
        <p:txBody>
          <a:bodyPr/>
          <a:lstStyle/>
          <a:p>
            <a:r>
              <a:rPr lang="ru-RU" dirty="0" smtClean="0"/>
              <a:t>Мемориальный музей космонавтики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2123728" y="3861048"/>
            <a:ext cx="45719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Наше\Ксюша\Весна 2013\пикоболо и музей космонавтики\IMG_06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04664"/>
            <a:ext cx="3842466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 потолком музея – «в космосе» – множество спутников</a:t>
            </a:r>
            <a:endParaRPr lang="ru-RU" sz="2000" dirty="0"/>
          </a:p>
        </p:txBody>
      </p:sp>
      <p:pic>
        <p:nvPicPr>
          <p:cNvPr id="10242" name="Picture 2" descr="D:\Наше\Ксюша\Весна 2013\пикоболо и музей космонавтики\IMG_055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3657600" cy="24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Наше\Ксюша\Весна 2013\пикоболо и музей космонавтики\IMG_055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412776"/>
            <a:ext cx="3657600" cy="24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Наше\Ксюша\Весна 2013\пикоболо и музей космонавтики\IMG_05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4005064"/>
            <a:ext cx="3799204" cy="253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:\Наше\Ксюша\Весна 2013\пикоболо и музей космонавтики\IMG_059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129438"/>
            <a:ext cx="366719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3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одном из залов можно вблизи рассмотреть первый в мире автоматический самоходный аппарат «Луноход-1», созданный для научных исследований на поверхности Луны.</a:t>
            </a:r>
            <a:endParaRPr lang="ru-RU" sz="2000" dirty="0"/>
          </a:p>
        </p:txBody>
      </p:sp>
      <p:pic>
        <p:nvPicPr>
          <p:cNvPr id="11266" name="Picture 2" descr="D:\Наше\Ксюша\Весна 2013\пикоболо и музей космонавтики\IMG_05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343" y="1600200"/>
            <a:ext cx="677931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1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prstClr val="white"/>
                </a:solidFill>
              </a:rPr>
              <a:t>Недалеко от лунохода мы обнаружили обломки метеоритов – их можно потрогать руками, попробовать приподнять и даже понюхать </a:t>
            </a:r>
            <a:endParaRPr lang="ru-RU" dirty="0"/>
          </a:p>
        </p:txBody>
      </p:sp>
      <p:pic>
        <p:nvPicPr>
          <p:cNvPr id="12290" name="Picture 2" descr="D:\Наше\Ксюша\Весна 2013\пикоболо и музей космонавтики\IMG_05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642250"/>
            <a:ext cx="3657600" cy="24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D:\Наше\Ксюша\Весна 2013\пикоболо и музей космонавтики\IMG_05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5203" y="1600200"/>
            <a:ext cx="30215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6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Мы с интересом рассматривали витрину с питанием космонавтов</a:t>
            </a:r>
            <a:endParaRPr lang="ru-RU" sz="2000" dirty="0"/>
          </a:p>
        </p:txBody>
      </p:sp>
      <p:pic>
        <p:nvPicPr>
          <p:cNvPr id="13314" name="Picture 2" descr="D:\Наше\Ксюша\Весна 2013\пикоболо и музей космонавтики\IMG_057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05064"/>
            <a:ext cx="4273335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D:\Наше\Ксюша\Весна 2013\пикоболо и музей космонавтики\IMG_057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199" y="1948139"/>
            <a:ext cx="4697289" cy="313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И с удивлением обнаружили в рационе космонавта жевательную резинку: она используется в космосе с целью предотвращения риска образования зубного камня из-за понижения в невесомости интенсивности слюноотделения</a:t>
            </a:r>
            <a:endParaRPr lang="ru-RU" sz="2000" dirty="0"/>
          </a:p>
        </p:txBody>
      </p:sp>
      <p:pic>
        <p:nvPicPr>
          <p:cNvPr id="14338" name="Picture 2" descr="D:\Наше\Ксюша\Весна 2013\пикоболо и музей космонавтики\IMG_05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203" y="1600200"/>
            <a:ext cx="30215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D:\Наше\Ксюша\Весна 2013\пикоболо и музей космонавтики\IMG_05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70" y="2924944"/>
            <a:ext cx="528508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 напоследок мы подтолкнули космический корабль к просторам Вселенной и решили, что обязательно вернемся в музей, чтобы еще раз совершить увлекательное космическое путешествие.</a:t>
            </a:r>
            <a:endParaRPr lang="ru-RU" sz="2000" dirty="0"/>
          </a:p>
        </p:txBody>
      </p:sp>
      <p:pic>
        <p:nvPicPr>
          <p:cNvPr id="15362" name="Picture 2" descr="D:\Наше\Ксюша\Весна 2013\пикоболо и музей космонавтики\IMG_06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343" y="1600200"/>
            <a:ext cx="677931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8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59216" cy="155679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Советские </a:t>
            </a:r>
            <a:r>
              <a:rPr lang="ru-RU" sz="2000" dirty="0"/>
              <a:t>собаки-космонавты, первые животные, совершившие орбитальный космический полёт и вернувшиеся на Землю невредимыми. Полёт проходил на корабле «Спутник-5». Старт состоялся 19 августа 1960 года, полёт продолжался более 25 часов, за это время корабль совершил 17 полных витков вокруг Земли.</a:t>
            </a:r>
          </a:p>
        </p:txBody>
      </p:sp>
      <p:pic>
        <p:nvPicPr>
          <p:cNvPr id="2051" name="Picture 3" descr="D:\Наше\Ксюша\Весна 2013\пикоболо и музей космонавтики\IMG_04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343" y="1600200"/>
            <a:ext cx="677931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5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Первый пилотируемый </a:t>
            </a:r>
            <a:r>
              <a:rPr lang="ru-RU" sz="1800" dirty="0" smtClean="0"/>
              <a:t>космический корабль «Восток</a:t>
            </a:r>
            <a:r>
              <a:rPr lang="ru-RU" sz="1800" dirty="0"/>
              <a:t>», запуск которого состоялся 12 апреля 1961 года, стал одновременно и первым в мире космическим аппаратом, позволившим осуществить полёт человека в космическое пространство</a:t>
            </a:r>
            <a:r>
              <a:rPr lang="ru-RU" sz="2800" dirty="0"/>
              <a:t>.</a:t>
            </a:r>
          </a:p>
        </p:txBody>
      </p:sp>
      <p:pic>
        <p:nvPicPr>
          <p:cNvPr id="3074" name="Picture 2" descr="D:\Наше\Ксюша\Весна 2013\пикоболо и музей космонавтики\IMG_04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886099"/>
            <a:ext cx="30215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at16.privet.ru/lr/0b0f14bb57d2afbd7d6d0256d65bab7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77" y="2348881"/>
            <a:ext cx="531235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Первый космонавт, совершивший рейс к звездам – Юрий Гагарин</a:t>
            </a:r>
            <a:endParaRPr lang="ru-RU" sz="3200" dirty="0"/>
          </a:p>
        </p:txBody>
      </p:sp>
      <p:pic>
        <p:nvPicPr>
          <p:cNvPr id="4098" name="Picture 2" descr="D:\Наше\Ксюша\Весна 2013\пикоболо и музей космонавтики\IMG_05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5979" y="1173490"/>
            <a:ext cx="3908021" cy="546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.pandoraopen.ru/http:/s55.radikal.ru/i150/1004/ec/30f4d09e54e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757" y="2060848"/>
            <a:ext cx="4920481" cy="369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Круглая капсула с парашютом – пилотируемый аппарат, которая отсоединяется от космического корабля, и в которой космонавт возвращается на землю.  Кресло с парашютом, в котором космонавт, например, при аварийной ситуации, катапультируется на расстоянии  нескольких км от земли</a:t>
            </a:r>
            <a:endParaRPr lang="ru-RU" sz="2000" dirty="0"/>
          </a:p>
        </p:txBody>
      </p:sp>
      <p:pic>
        <p:nvPicPr>
          <p:cNvPr id="5122" name="Picture 2" descr="D:\Наше\Ксюша\Весна 2013\пикоболо и музей космонавтики\IMG_04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5" y="2516025"/>
            <a:ext cx="5250436" cy="350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Наше\Ксюша\Весна 2013\пикоболо и музей космонавтики\IMG_05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359" y="1941387"/>
            <a:ext cx="32690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1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Скафандр космонавта имеет вес около 20кг и заплечный рюкзак тоже около 20 кг. Вес лунного скафандра на земле составлял около 90 кг</a:t>
            </a:r>
            <a:endParaRPr lang="ru-RU" sz="2000" dirty="0"/>
          </a:p>
        </p:txBody>
      </p:sp>
      <p:pic>
        <p:nvPicPr>
          <p:cNvPr id="6146" name="Picture 2" descr="D:\Наше\Ксюша\Весна 2013\пикоболо и музей космонавтики\IMG_04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84376" cy="506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Наше\Ксюша\Весна 2013\пикоболо и музей космонавтики\IMG_04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0582" y="1628800"/>
            <a:ext cx="3669733" cy="504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музее космонавтики можно вблизи посмотреть макеты космических кораблей, ракет, космических и наземных станций, спутников</a:t>
            </a:r>
            <a:endParaRPr lang="ru-RU" sz="2000" dirty="0"/>
          </a:p>
        </p:txBody>
      </p:sp>
      <p:pic>
        <p:nvPicPr>
          <p:cNvPr id="7170" name="Picture 2" descr="D:\Наше\Ксюша\Весна 2013\пикоболо и музей космонавтики\IMG_05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4799155" cy="320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Наше\Ксюша\Весна 2013\пикоболо и музей космонавтики\IMG_06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3438382" cy="515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6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С помощью ракеты-носителя «Союз» на орбиту выводились космические корабли, некоторые искусственные спутники и космические аппараты. В музее можно заглянуть </a:t>
            </a:r>
            <a:r>
              <a:rPr lang="ru-RU" sz="2000" smtClean="0"/>
              <a:t>внутрь ракеты-носителя «Союз».</a:t>
            </a:r>
            <a:endParaRPr lang="ru-RU" sz="2000" dirty="0"/>
          </a:p>
        </p:txBody>
      </p:sp>
      <p:pic>
        <p:nvPicPr>
          <p:cNvPr id="8194" name="Picture 2" descr="D:\Наше\Ксюша\Весна 2013\пикоболо и музей космонавтики\IMG_05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203" y="1600200"/>
            <a:ext cx="30215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Наше\Ксюша\Весна 2013\пикоболо и музей космонавтики\IMG_054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5203" y="1600200"/>
            <a:ext cx="30215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2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Можно зайти внутрь космической орбитальной станции «Мир»</a:t>
            </a:r>
            <a:endParaRPr lang="ru-RU" sz="2000" dirty="0"/>
          </a:p>
        </p:txBody>
      </p:sp>
      <p:pic>
        <p:nvPicPr>
          <p:cNvPr id="9218" name="Picture 2" descr="D:\Наше\Ксюша\Весна 2013\пикоболо и музей космонавтики\IMG_05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4204890" cy="280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Наше\Ксюша\Весна 2013\пикоболо и музей космонавтики\IMG_05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1" y="1052735"/>
            <a:ext cx="4048263" cy="270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D:\Наше\Ксюша\Весна 2013\пикоболо и музей космонавтики\IMG_05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4104456" cy="274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1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1689</TotalTime>
  <Words>328</Words>
  <Application>Microsoft Office PowerPoint</Application>
  <PresentationFormat>Экран (4:3)</PresentationFormat>
  <Paragraphs>16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Мемориальный музей космонавтики</vt:lpstr>
      <vt:lpstr>Советские собаки-космонавты, первые животные, совершившие орбитальный космический полёт и вернувшиеся на Землю невредимыми. Полёт проходил на корабле «Спутник-5». Старт состоялся 19 августа 1960 года, полёт продолжался более 25 часов, за это время корабль совершил 17 полных витков вокруг Земли.</vt:lpstr>
      <vt:lpstr>Первый пилотируемый космический корабль «Восток», запуск которого состоялся 12 апреля 1961 года, стал одновременно и первым в мире космическим аппаратом, позволившим осуществить полёт человека в космическое пространство.</vt:lpstr>
      <vt:lpstr>Первый космонавт, совершивший рейс к звездам – Юрий Гагарин</vt:lpstr>
      <vt:lpstr>Круглая капсула с парашютом – пилотируемый аппарат, которая отсоединяется от космического корабля, и в которой космонавт возвращается на землю.  Кресло с парашютом, в котором космонавт, например, при аварийной ситуации, катапультируется на расстоянии  нескольких км от земли</vt:lpstr>
      <vt:lpstr>Скафандр космонавта имеет вес около 20кг и заплечный рюкзак тоже около 20 кг. Вес лунного скафандра на земле составлял около 90 кг</vt:lpstr>
      <vt:lpstr>В музее космонавтики можно вблизи посмотреть макеты космических кораблей, ракет, космических и наземных станций, спутников</vt:lpstr>
      <vt:lpstr>С помощью ракеты-носителя «Союз» на орбиту выводились космические корабли, некоторые искусственные спутники и космические аппараты. В музее можно заглянуть внутрь ракеты-носителя «Союз».</vt:lpstr>
      <vt:lpstr>Можно зайти внутрь космической орбитальной станции «Мир»</vt:lpstr>
      <vt:lpstr>Под потолком музея – «в космосе» – множество спутников</vt:lpstr>
      <vt:lpstr>В одном из залов можно вблизи рассмотреть первый в мире автоматический самоходный аппарат «Луноход-1», созданный для научных исследований на поверхности Луны.</vt:lpstr>
      <vt:lpstr>Недалеко от лунохода мы обнаружили обломки метеоритов – их можно потрогать руками, попробовать приподнять и даже понюхать </vt:lpstr>
      <vt:lpstr>Мы с интересом рассматривали витрину с питанием космонавтов</vt:lpstr>
      <vt:lpstr>И с удивлением обнаружили в рационе космонавта жевательную резинку: она используется в космосе с целью предотвращения риска образования зубного камня из-за понижения в невесомости интенсивности слюноотделения</vt:lpstr>
      <vt:lpstr>А напоследок мы подтолкнули космический корабль к просторам Вселенной и решили, что обязательно вернемся в музей, чтобы еще раз совершить увлекательное космическое путешествие.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Мемориальный музей космонавтики</dc:title>
  <dc:creator>админ</dc:creator>
  <cp:lastModifiedBy>админ</cp:lastModifiedBy>
  <cp:revision>17</cp:revision>
  <dcterms:created xsi:type="dcterms:W3CDTF">2013-04-08T17:42:33Z</dcterms:created>
  <dcterms:modified xsi:type="dcterms:W3CDTF">2013-05-26T16:13:51Z</dcterms:modified>
</cp:coreProperties>
</file>