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9" r:id="rId5"/>
    <p:sldId id="270" r:id="rId6"/>
    <p:sldId id="271" r:id="rId7"/>
    <p:sldId id="272" r:id="rId8"/>
    <p:sldId id="273" r:id="rId9"/>
    <p:sldId id="279" r:id="rId10"/>
    <p:sldId id="274" r:id="rId11"/>
    <p:sldId id="260" r:id="rId12"/>
    <p:sldId id="261" r:id="rId13"/>
    <p:sldId id="275" r:id="rId14"/>
    <p:sldId id="276" r:id="rId15"/>
    <p:sldId id="277" r:id="rId16"/>
    <p:sldId id="268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FF3E9A2-D9CF-4EF7-AB1D-8D3825BBD415}" type="datetimeFigureOut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DCD778-31EC-4E80-A3AB-734BC2525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37363-FF98-4BE0-AAE1-B16478528EC8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1CC5A-C98B-4903-9EB7-3C86D8F73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9DE6A-D8C8-4C3A-A821-E102181B414C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3E8B-4E15-4FC1-8AA2-17831575A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7D044-AC57-458F-B475-F628F47B5C86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2FCB-B71D-4035-868F-92F965801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7DDE5-9483-48C4-9655-1043610589DF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C1733-813F-4A27-A171-0CF4F4CBB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58841-4688-4A36-B516-67E0EA13343C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99D87-9A6A-4173-BF5D-9C904546D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42D0F-D833-43A3-A127-2D83802B3A50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06220-383E-4EA9-9A95-2A7039CD6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9889-4A8E-4CEB-8CD0-1533E2075EE9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CEB15-A021-4D04-ACAE-B575910F3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C9953-68A1-4BA1-98B0-8C346AB7C227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0B249-6CA7-493F-ABB5-46CEEA915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62F64-8225-4166-8A85-9803EFE3F76B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DA838-F1E8-486D-AE37-5C9C3EE67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75464-0119-447C-83FF-EAD6CA51BE63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2175-2E18-4B55-850F-BB0ED8B07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F49BD-8172-4083-AD1A-8B7261CBA293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082A1-7D37-4628-9948-9E29E10C9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B98A63-93EE-4522-B4B9-3222472BBB02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426716-4322-423D-A104-F37A3EDC6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нутый угол 8"/>
          <p:cNvSpPr/>
          <p:nvPr/>
        </p:nvSpPr>
        <p:spPr>
          <a:xfrm>
            <a:off x="357158" y="285728"/>
            <a:ext cx="8501122" cy="6429420"/>
          </a:xfrm>
          <a:prstGeom prst="foldedCorner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3" name="Заголовок 1"/>
          <p:cNvSpPr>
            <a:spLocks noGrp="1"/>
          </p:cNvSpPr>
          <p:nvPr>
            <p:ph type="ctrTitle"/>
          </p:nvPr>
        </p:nvSpPr>
        <p:spPr>
          <a:xfrm>
            <a:off x="642938" y="2500313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54" name="Picture 2" descr="H:\Documents and Settings\Aida\Рабочий стол\Материалы для разработок , новые идеи\КАРТИНКИ СБОРНИК_ школьные\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8875"/>
            <a:ext cx="47148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:\Documents and Settings\Aida\Рабочий стол\Материалы для разработок , новые идеи\КАРТИНКИ СБОРНИК_ школьные\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238875"/>
            <a:ext cx="45005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Image 1 of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28"/>
            <a:ext cx="3886200" cy="571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357554" y="1000108"/>
            <a:ext cx="60007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200-летие </a:t>
            </a: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Александра Ефимовича 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Теплоухова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http://im8-tub-ru.yandex.net/i?id=353667535-66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786214" cy="52103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2643182"/>
            <a:ext cx="5500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Федор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-142908" y="4786322"/>
            <a:ext cx="92869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Александрович</a:t>
            </a:r>
            <a:endParaRPr lang="ru-RU" sz="8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Теплоуховы</a:t>
            </a:r>
            <a:endParaRPr lang="ru-RU" sz="8800" dirty="0"/>
          </a:p>
        </p:txBody>
      </p:sp>
      <p:pic>
        <p:nvPicPr>
          <p:cNvPr id="7172" name="Picture 4" descr="Image 1 of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00240"/>
            <a:ext cx="6429420" cy="4474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146" name="Picture 2" descr="Image 2 of 14"/>
          <p:cNvPicPr>
            <a:picLocks noChangeAspect="1" noChangeArrowheads="1"/>
          </p:cNvPicPr>
          <p:nvPr/>
        </p:nvPicPr>
        <p:blipFill>
          <a:blip r:embed="rId2" cstate="email"/>
          <a:srcRect l="-2273" t="-1979" b="-874"/>
          <a:stretch>
            <a:fillRect/>
          </a:stretch>
        </p:blipFill>
        <p:spPr bwMode="auto">
          <a:xfrm>
            <a:off x="2643174" y="1785926"/>
            <a:ext cx="3214710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Image 4 of 14"/>
          <p:cNvPicPr>
            <a:picLocks noChangeAspect="1" noChangeArrowheads="1"/>
          </p:cNvPicPr>
          <p:nvPr/>
        </p:nvPicPr>
        <p:blipFill>
          <a:blip r:embed="rId3" cstate="email"/>
          <a:srcRect l="-2499"/>
          <a:stretch>
            <a:fillRect/>
          </a:stretch>
        </p:blipFill>
        <p:spPr bwMode="auto">
          <a:xfrm>
            <a:off x="0" y="1785926"/>
            <a:ext cx="2928926" cy="35900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Image 8 of 14"/>
          <p:cNvPicPr>
            <a:picLocks noChangeAspect="1" noChangeArrowheads="1"/>
          </p:cNvPicPr>
          <p:nvPr/>
        </p:nvPicPr>
        <p:blipFill>
          <a:blip r:embed="rId4"/>
          <a:srcRect l="-2000" t="-7194" r="4000" b="24459"/>
          <a:stretch>
            <a:fillRect/>
          </a:stretch>
        </p:blipFill>
        <p:spPr bwMode="auto">
          <a:xfrm>
            <a:off x="5643570" y="2000240"/>
            <a:ext cx="3500430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-214346" y="214290"/>
            <a:ext cx="9644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Чудские древности</a:t>
            </a:r>
            <a:endParaRPr lang="ru-RU" sz="6500" dirty="0"/>
          </a:p>
        </p:txBody>
      </p:sp>
      <p:sp>
        <p:nvSpPr>
          <p:cNvPr id="19" name="TextBox 18"/>
          <p:cNvSpPr txBox="1"/>
          <p:nvPr/>
        </p:nvSpPr>
        <p:spPr>
          <a:xfrm>
            <a:off x="-428660" y="4929198"/>
            <a:ext cx="10144196" cy="2164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Из коллекции Теплоуховых</a:t>
            </a:r>
            <a:endParaRPr lang="ru-RU" sz="6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7170" name="Picture 2" descr="http://www.citizens.ru/upload/iblock/560/znib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786610" cy="4679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Теплоуховы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1 of 14"/>
          <p:cNvPicPr>
            <a:picLocks noChangeAspect="1" noChangeArrowheads="1"/>
          </p:cNvPicPr>
          <p:nvPr/>
        </p:nvPicPr>
        <p:blipFill>
          <a:blip r:embed="rId2"/>
          <a:srcRect t="-1752" r="2153" b="1276"/>
          <a:stretch>
            <a:fillRect/>
          </a:stretch>
        </p:blipFill>
        <p:spPr bwMode="auto">
          <a:xfrm>
            <a:off x="714348" y="1071546"/>
            <a:ext cx="3286148" cy="49292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2643182"/>
            <a:ext cx="5143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Сергей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-142908" y="4786322"/>
            <a:ext cx="92869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Александрович</a:t>
            </a:r>
            <a:endParaRPr lang="ru-RU" sz="8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9" name="Picture 2" descr="Image 10 of 14"/>
          <p:cNvPicPr>
            <a:picLocks noChangeAspect="1" noChangeArrowheads="1"/>
          </p:cNvPicPr>
          <p:nvPr/>
        </p:nvPicPr>
        <p:blipFill>
          <a:blip r:embed="rId2"/>
          <a:srcRect l="-1756" r="-118"/>
          <a:stretch>
            <a:fillRect/>
          </a:stretch>
        </p:blipFill>
        <p:spPr bwMode="auto">
          <a:xfrm>
            <a:off x="2242866" y="1116246"/>
            <a:ext cx="4329398" cy="49885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14285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Родословная</a:t>
            </a:r>
            <a:endParaRPr lang="ru-RU" sz="8800" dirty="0"/>
          </a:p>
        </p:txBody>
      </p:sp>
      <p:pic>
        <p:nvPicPr>
          <p:cNvPr id="11" name="Picture 2" descr="http://www.vozrogdenie-group.ru/images-2/gorod/gorod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85860"/>
            <a:ext cx="6755738" cy="49992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5411450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Теплоуховых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26626" name="Picture 2" descr="http://img213.imageshack.us/img213/6316/43199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857364"/>
            <a:ext cx="6697311" cy="4643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0" descr="http://img17.imageshack.us/img17/9351/022b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85926"/>
            <a:ext cx="6667500" cy="4876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2" descr="http://img593.imageshack.us/img593/7592/032g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785926"/>
            <a:ext cx="6986968" cy="4651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0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Ильинский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pic>
        <p:nvPicPr>
          <p:cNvPr id="13" name="Picture 8" descr="http://pics.livejournal.com/azart_01/pic/00040b4w/s640x48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785926"/>
            <a:ext cx="6524628" cy="4893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6" descr="http://pics.livejournal.com/azart_01/pic/0003y6f4/s640x48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785926"/>
            <a:ext cx="6477003" cy="4857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pics.livejournal.com/azart_01/pic/0003z15w/s640x48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1785926"/>
            <a:ext cx="6806570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4" descr="http://pics.livejournal.com/azart_01/pic/0003xtap/s640x48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5852" y="1785926"/>
            <a:ext cx="6524628" cy="4893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2" descr="http://pics.livejournal.com/azart_01/pic/0003tw4e/s640x48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7290" y="1785926"/>
            <a:ext cx="6524628" cy="4893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нутый угол 8"/>
          <p:cNvSpPr/>
          <p:nvPr/>
        </p:nvSpPr>
        <p:spPr>
          <a:xfrm>
            <a:off x="357158" y="285728"/>
            <a:ext cx="8501122" cy="6429420"/>
          </a:xfrm>
          <a:prstGeom prst="foldedCorner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3" name="Заголовок 1"/>
          <p:cNvSpPr>
            <a:spLocks noGrp="1"/>
          </p:cNvSpPr>
          <p:nvPr>
            <p:ph type="ctrTitle"/>
          </p:nvPr>
        </p:nvSpPr>
        <p:spPr>
          <a:xfrm>
            <a:off x="642938" y="2500313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54" name="Picture 2" descr="H:\Documents and Settings\Aida\Рабочий стол\Материалы для разработок , новые идеи\КАРТИНКИ СБОРНИК_ школьные\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8875"/>
            <a:ext cx="47148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:\Documents and Settings\Aida\Рабочий стол\Материалы для разработок , новые идеи\КАРТИНКИ СБОРНИК_ школьные\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238875"/>
            <a:ext cx="45005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Image 1 of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5706" y="500042"/>
            <a:ext cx="3594760" cy="5286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357554" y="1000108"/>
            <a:ext cx="60007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200-летие </a:t>
            </a: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Александра Ефимовича </a:t>
            </a: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pir Deco" pitchFamily="2" charset="0"/>
              </a:rPr>
              <a:t>Теплоухова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85777EC-C98E-4267-9983-7C5347BCE7EC}" type="datetime1">
              <a:rPr lang="ru-RU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81C90E-823B-4A60-AA98-D66FD3EC8BDC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8" name="Picture 2" descr="Image 1 of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643050"/>
            <a:ext cx="7000924" cy="4673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0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Ильинский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pic>
        <p:nvPicPr>
          <p:cNvPr id="10" name="Picture 2" descr="http://pics.livejournal.com/azart_01/pic/000460sc/s640x4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643050"/>
            <a:ext cx="6381752" cy="4786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4" descr="http://pics.livejournal.com/azart_01/pic/00048agy/s640x48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1643050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6" descr="http://pics.livejournal.com/azart_01/pic/00047wg4/s640x48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1643050"/>
            <a:ext cx="6643734" cy="4982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8" descr="http://pics.livejournal.com/azart_01/pic/000496pc/s640x48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643050"/>
            <a:ext cx="6667547" cy="500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0" descr="http://pics.livejournal.com/azart_01/pic/0004ad9t/s640x48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1643050"/>
            <a:ext cx="6643734" cy="4982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2" descr="http://pics.livejournal.com/azart_01/pic/0004d2k7/s640x48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2976" y="1643050"/>
            <a:ext cx="6643734" cy="4982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7" descr="http://img213.imageshack.us/img213/2192/6806635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1714488"/>
            <a:ext cx="3500462" cy="4893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2" descr="Image 11 of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71736" y="1714488"/>
            <a:ext cx="3732636" cy="4976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9220" name="Picture 4" descr="Image 1 of 1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4309570" cy="5500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Строганов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2643182"/>
            <a:ext cx="4214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Павел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-428660" y="4786322"/>
            <a:ext cx="9572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Александрович</a:t>
            </a:r>
            <a:endParaRPr lang="ru-RU" sz="8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age 2 of 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3929090" cy="52256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4214818"/>
            <a:ext cx="4471990" cy="191134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Строганова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2643182"/>
            <a:ext cx="4214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Софья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-428660" y="4786322"/>
            <a:ext cx="9572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Владимировна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Image 1 of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3886200" cy="571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643182"/>
            <a:ext cx="6286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4786322"/>
            <a:ext cx="885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Ефимович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mage 2 of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000108"/>
            <a:ext cx="4143404" cy="5356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3929066"/>
            <a:ext cx="4400552" cy="21970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Строганова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643182"/>
            <a:ext cx="59293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Наталья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786322"/>
            <a:ext cx="9001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Павловна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2-tub-com.yandex.net/i?id=355660302-17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854794" cy="50720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Волегов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2643182"/>
            <a:ext cx="4786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Федот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4786322"/>
            <a:ext cx="885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Алексеевич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Image 1 of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3886200" cy="571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214290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643182"/>
            <a:ext cx="6286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4786322"/>
            <a:ext cx="885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Ефимович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://img213.imageshack.us/img213/2192/68066356.jpg"/>
          <p:cNvPicPr>
            <a:picLocks noChangeAspect="1" noChangeArrowheads="1"/>
          </p:cNvPicPr>
          <p:nvPr/>
        </p:nvPicPr>
        <p:blipFill>
          <a:blip r:embed="rId2"/>
          <a:srcRect r="-11767"/>
          <a:stretch>
            <a:fillRect/>
          </a:stretch>
        </p:blipFill>
        <p:spPr bwMode="auto">
          <a:xfrm>
            <a:off x="142844" y="1428736"/>
            <a:ext cx="3571900" cy="51008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286776" y="6126163"/>
            <a:ext cx="400024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7DDE5-9483-48C4-9655-1043610589DF}" type="datetime1">
              <a:rPr lang="ru-RU" smtClean="0"/>
              <a:pPr>
                <a:defRPr/>
              </a:pPr>
              <a:t>16.08.2012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C1733-813F-4A27-A171-0CF4F4CBB64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1714488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Теплоухова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3214686"/>
            <a:ext cx="6286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Александра </a:t>
            </a:r>
            <a:endParaRPr lang="ru-RU" sz="72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4786322"/>
            <a:ext cx="885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Ефимовича</a:t>
            </a:r>
            <a:endParaRPr lang="ru-RU" sz="72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285728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mpir Deco" pitchFamily="2" charset="0"/>
              </a:rPr>
              <a:t>Могила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mpir Deco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елень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Зелень 1</Template>
  <TotalTime>315</TotalTime>
  <Words>77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Зелень 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Paradise</dc:creator>
  <dc:description>http://aida.ucoz.ru</dc:description>
  <cp:lastModifiedBy>www.PHILka.RU</cp:lastModifiedBy>
  <cp:revision>36</cp:revision>
  <dcterms:created xsi:type="dcterms:W3CDTF">2011-09-25T13:33:56Z</dcterms:created>
  <dcterms:modified xsi:type="dcterms:W3CDTF">2012-08-16T17:38:47Z</dcterms:modified>
  <cp:category>шаблоны к Powerpoint</cp:category>
</cp:coreProperties>
</file>