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3366CC"/>
    <a:srgbClr val="FF0000"/>
    <a:srgbClr val="006666"/>
    <a:srgbClr val="0000CC"/>
    <a:srgbClr val="CC0066"/>
    <a:srgbClr val="422C16"/>
    <a:srgbClr val="0C788E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4" d="100"/>
          <a:sy n="74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 advClick="0" advTm="1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6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46144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Консультация для родителей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«Игра – путь к познанию мира»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Провела воспитатель </a:t>
            </a:r>
            <a:r>
              <a:rPr lang="en-US" sz="2800" dirty="0" smtClean="0">
                <a:solidFill>
                  <a:srgbClr val="002060"/>
                </a:solidFill>
              </a:rPr>
              <a:t>II </a:t>
            </a:r>
            <a:r>
              <a:rPr lang="ru-RU" sz="2800" dirty="0" smtClean="0">
                <a:solidFill>
                  <a:srgbClr val="002060"/>
                </a:solidFill>
              </a:rPr>
              <a:t>категории: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Плистова</a:t>
            </a:r>
            <a:r>
              <a:rPr lang="ru-RU" sz="2800" dirty="0" smtClean="0">
                <a:solidFill>
                  <a:srgbClr val="002060"/>
                </a:solidFill>
              </a:rPr>
              <a:t> Елена Дмитриевна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Д/сад №35 «</a:t>
            </a:r>
            <a:r>
              <a:rPr lang="ru-RU" sz="3600" b="1" dirty="0" err="1" smtClean="0">
                <a:solidFill>
                  <a:srgbClr val="002060"/>
                </a:solidFill>
              </a:rPr>
              <a:t>Соболёк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  </a:t>
            </a:r>
            <a:r>
              <a:rPr lang="ru-RU" sz="3600" b="1" smtClean="0">
                <a:solidFill>
                  <a:srgbClr val="002060"/>
                </a:solidFill>
              </a:rPr>
              <a:t>г.Усть-Илимск  </a:t>
            </a:r>
            <a:r>
              <a:rPr lang="ru-RU" sz="2400" b="1" dirty="0" smtClean="0">
                <a:solidFill>
                  <a:srgbClr val="002060"/>
                </a:solidFill>
              </a:rPr>
              <a:t>2012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ransition spd="med" advClick="0" advTm="18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600" dirty="0" smtClean="0">
                <a:solidFill>
                  <a:srgbClr val="006666"/>
                </a:solidFill>
              </a:rPr>
              <a:t>Едем на поезде и рисуем</a:t>
            </a:r>
            <a:endParaRPr lang="ru-RU" sz="3600" dirty="0">
              <a:solidFill>
                <a:srgbClr val="006666"/>
              </a:solidFill>
            </a:endParaRPr>
          </a:p>
        </p:txBody>
      </p:sp>
      <p:pic>
        <p:nvPicPr>
          <p:cNvPr id="4" name="Содержимое 3" descr="DSC04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836712"/>
            <a:ext cx="6034617" cy="4176463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010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Салон красоты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2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051"/>
            <a:ext cx="5976664" cy="4177133"/>
          </a:xfrm>
        </p:spPr>
      </p:pic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51216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 приеме у врача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SC03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4038" y="836613"/>
            <a:ext cx="5568949" cy="4176712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0101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i="1" dirty="0" smtClean="0">
                <a:solidFill>
                  <a:srgbClr val="3366CC"/>
                </a:solidFill>
              </a:rPr>
              <a:t>Мы певицы, танцовщицы! </a:t>
            </a:r>
            <a:r>
              <a:rPr lang="ru-RU" sz="3600" i="1" dirty="0" err="1" smtClean="0">
                <a:solidFill>
                  <a:srgbClr val="3366CC"/>
                </a:solidFill>
              </a:rPr>
              <a:t>Уух</a:t>
            </a:r>
            <a:r>
              <a:rPr lang="ru-RU" sz="3600" i="1" dirty="0" smtClean="0">
                <a:solidFill>
                  <a:srgbClr val="3366CC"/>
                </a:solidFill>
              </a:rPr>
              <a:t>!!!</a:t>
            </a:r>
            <a:endParaRPr lang="ru-RU" sz="3600" i="1" dirty="0">
              <a:solidFill>
                <a:srgbClr val="3366CC"/>
              </a:solidFill>
            </a:endParaRPr>
          </a:p>
        </p:txBody>
      </p:sp>
      <p:pic>
        <p:nvPicPr>
          <p:cNvPr id="14" name="Содержимое 13" descr="DSC03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1196752"/>
            <a:ext cx="5112568" cy="3816423"/>
          </a:xfrm>
        </p:spPr>
      </p:pic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 smtClean="0">
                <a:solidFill>
                  <a:srgbClr val="CC0000"/>
                </a:solidFill>
              </a:rPr>
              <a:t>Мы актёры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8" name="Содержимое 7" descr="DSC03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5544616" cy="3744415"/>
          </a:xfrm>
        </p:spPr>
      </p:pic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Спасибо, за внимание!!!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9" name="Содержимое 8" descr="DSC03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9408" y="981075"/>
            <a:ext cx="5281084" cy="3960813"/>
          </a:xfrm>
        </p:spPr>
      </p:pic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Игра – наиболее доступный для детей вид деятельности, способ переработки полученных из окружающего мира впечатлений, знаний. В игре ярко проявляются особенности мышления и воображения ребенка, его эмоциональность, активность, развивающаяся потребность в общении.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6355"/>
            <a:ext cx="165065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Отношения между детьми в игре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dirty="0" smtClean="0"/>
              <a:t>Характерным для игр, особенно сюжетно-ролевых, является наличие двух видов отношений между детьми – воображаемых, соответствующих сюжету, роли и реальных отношений участников совместной игры. В игре все стороны личности ребенка формируются в единстве и взаимодействии. Наблюдая за играющим ребенком. Можно узнать его интересы, представления об окружающей жизни, выявить особенности характера, отношение к другим детям,  взрослым.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Игра, как самостоятельная деятельность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400" dirty="0" smtClean="0"/>
              <a:t>Игра – самостоятельная деятельность ребенка, в которой дети вступают в общение со сверстниками. Их объединяет общая цель,  совместные усилия к ее достижению, общие переживания.  Игровые переживания оставляют глубокий след в сознании ребенка и способствуют формированию добрых чувств, благородных стремлений, навыков коллективной жизни.</a:t>
            </a:r>
          </a:p>
          <a:p>
            <a:r>
              <a:rPr lang="ru-RU" sz="2400" dirty="0" smtClean="0"/>
              <a:t>Дети играют  из удовольствия, тем более, что в отличии от любой другой деятельности, здесь нет строгих правил.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Игра – получение новых знаний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dirty="0" smtClean="0"/>
              <a:t>Нередко игра служит поводом сообщения для дошкольников новых знаний, для расширения их кругозора. С развитием интереса к труду взрослых, к общественной жизни, к героическим подвигам людей, у детей появляются новые мечты о будущей профессию, стремлением подражать любимым людям.  Все это делает игру важным средством создания направленности личности ребенка, которая начинает складываться в дошкольном возрасте.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C0000"/>
                </a:solidFill>
              </a:rPr>
              <a:t>Игра – как метод воспитания</a:t>
            </a:r>
            <a:endParaRPr lang="ru-RU" sz="3600" b="1" i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400" dirty="0" smtClean="0"/>
              <a:t>Игра – важное средство эстетического воспитания дошкольников, так как в этой деятельности проявляется и  развивается творческое воображение, способность к замыслу, развивается ритм и красота движения; обдуманный подбор игрушек помогает формированию художественного вкуса. В процессе игры комната для ребенка может быть и морем и лесом, и станцией метро, и вагоном железной дороги. Дети придают обстановке то значение, какое обусловлено замыслом и содержанием игры. </a:t>
            </a:r>
            <a:endParaRPr lang="ru-RU" sz="24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9900"/>
                </a:solidFill>
              </a:rPr>
              <a:t>Игра – чувства и действия ребенка</a:t>
            </a:r>
            <a:endParaRPr lang="ru-RU" sz="3600" i="1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2800" dirty="0" smtClean="0"/>
              <a:t>Иногда образ так захватывает ребенка, что он даже не отзывается на привычное обращение: «Я не Сережа, Я – капитан». Вместе с тем, он охотно действует в соответствии с отражаемым в игре образом: «Капитан ваш корабль скоро выйдет в открытое море».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CC0066"/>
                </a:solidFill>
              </a:rPr>
              <a:t>Игра – речевое развитие </a:t>
            </a:r>
            <a:endParaRPr lang="ru-RU" sz="3600" i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dirty="0" smtClean="0"/>
              <a:t>Дети не играют молча. Даже тогда, когда ребенок один, Он разговаривает с игрушкой, ведет диалог с воображаемым участником игры, говорит за себя  и за маму,  за больного и врача,  и т.д. Речевое общение в процессе игры выполняет огромную роль. Общаясь, дети обмениваются мыслями, переживаниями, уточняют замысел и содержание игры. Словесный сговор в игре выполняем организованную функцию, содействует возникновению и укреплению взаимопонимания и дружбы между детьми, одинокого отношение к тем или иным фактам и явлениям окружающей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Игра – подражание взрослым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 smtClean="0"/>
              <a:t>Подражая в игре труду взрослых. Их поведению, дети никогда не остаются равнодушными. Впечатления жизни пробуждают у них разнообразные чувства, мечту о том, чтобы самим водить корабли, лечить больных. В игре обнаруживаются переживания ребенка, отношение к жизни. </a:t>
            </a:r>
          </a:p>
          <a:p>
            <a:r>
              <a:rPr lang="ru-RU" sz="2400" dirty="0" smtClean="0"/>
              <a:t>Таким образом, к игре детей побуждает стремление знакомиться с окружающим миров, активно действовать в общении со сверстниками, участвовать в жизни взрослых, осуществлять свои мечты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6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594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Консультация для родителей «Игра – путь к познанию мира»   Провела воспитатель II категории:  Плистова Елена Дмитриевна    Д/сад №35 «Соболёк»   г.Усть-Илимск  2012 </vt:lpstr>
      <vt:lpstr>Слайд 2</vt:lpstr>
      <vt:lpstr>Отношения между детьми в игре</vt:lpstr>
      <vt:lpstr>Игра, как самостоятельная деятельность </vt:lpstr>
      <vt:lpstr>Игра – получение новых знаний</vt:lpstr>
      <vt:lpstr>Игра – как метод воспитания</vt:lpstr>
      <vt:lpstr>Игра – чувства и действия ребенка</vt:lpstr>
      <vt:lpstr>Игра – речевое развитие </vt:lpstr>
      <vt:lpstr>Игра – подражание взрослым </vt:lpstr>
      <vt:lpstr>Едем на поезде и рисуем</vt:lpstr>
      <vt:lpstr>Салон красоты</vt:lpstr>
      <vt:lpstr>На приеме у врача</vt:lpstr>
      <vt:lpstr>Мы певицы, танцовщицы! Уух!!!</vt:lpstr>
      <vt:lpstr>Мы актёры</vt:lpstr>
      <vt:lpstr>Спасибо, за внимание!!!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Елена</cp:lastModifiedBy>
  <cp:revision>734</cp:revision>
  <dcterms:created xsi:type="dcterms:W3CDTF">2010-05-23T14:28:12Z</dcterms:created>
  <dcterms:modified xsi:type="dcterms:W3CDTF">2012-08-10T18:22:12Z</dcterms:modified>
</cp:coreProperties>
</file>