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73" r:id="rId2"/>
    <p:sldId id="257" r:id="rId3"/>
    <p:sldId id="258" r:id="rId4"/>
    <p:sldId id="259" r:id="rId5"/>
    <p:sldId id="260" r:id="rId6"/>
    <p:sldId id="261" r:id="rId7"/>
    <p:sldId id="263" r:id="rId8"/>
    <p:sldId id="264" r:id="rId9"/>
    <p:sldId id="265" r:id="rId10"/>
    <p:sldId id="266" r:id="rId11"/>
    <p:sldId id="267" r:id="rId12"/>
    <p:sldId id="268" r:id="rId13"/>
    <p:sldId id="271" r:id="rId14"/>
    <p:sldId id="269" r:id="rId15"/>
    <p:sldId id="272" r:id="rId16"/>
    <p:sldId id="270" r:id="rId17"/>
    <p:sldId id="274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587" autoAdjust="0"/>
    <p:restoredTop sz="94615" autoAdjust="0"/>
  </p:normalViewPr>
  <p:slideViewPr>
    <p:cSldViewPr>
      <p:cViewPr varScale="1">
        <p:scale>
          <a:sx n="76" d="100"/>
          <a:sy n="76" d="100"/>
        </p:scale>
        <p:origin x="-96" y="-19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4BD146EF-5566-4E83-926C-9A6EF95E26E4}" type="datetimeFigureOut">
              <a:rPr lang="ru-RU" smtClean="0"/>
              <a:pPr/>
              <a:t>26.03.2012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Прямоугольник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ая соединительная линия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Прямая соединительная линия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Овал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Овал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Овал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284181F9-D4CF-4D83-94C2-CED760495BB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D146EF-5566-4E83-926C-9A6EF95E26E4}" type="datetimeFigureOut">
              <a:rPr lang="ru-RU" smtClean="0"/>
              <a:pPr/>
              <a:t>26.03.2012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4181F9-D4CF-4D83-94C2-CED760495BB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D146EF-5566-4E83-926C-9A6EF95E26E4}" type="datetimeFigureOut">
              <a:rPr lang="ru-RU" smtClean="0"/>
              <a:pPr/>
              <a:t>26.03.2012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4181F9-D4CF-4D83-94C2-CED760495BB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4BD146EF-5566-4E83-926C-9A6EF95E26E4}" type="datetimeFigureOut">
              <a:rPr lang="ru-RU" smtClean="0"/>
              <a:pPr/>
              <a:t>26.03.2012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284181F9-D4CF-4D83-94C2-CED760495BB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4BD146EF-5566-4E83-926C-9A6EF95E26E4}" type="datetimeFigureOut">
              <a:rPr lang="ru-RU" smtClean="0"/>
              <a:pPr/>
              <a:t>26.03.2012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Прямая соединительная линия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Прямая соединительная линия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Овал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Овал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Овал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Прямая соединительная линия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284181F9-D4CF-4D83-94C2-CED760495BB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D146EF-5566-4E83-926C-9A6EF95E26E4}" type="datetimeFigureOut">
              <a:rPr lang="ru-RU" smtClean="0"/>
              <a:pPr/>
              <a:t>26.03.2012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4181F9-D4CF-4D83-94C2-CED760495BB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D146EF-5566-4E83-926C-9A6EF95E26E4}" type="datetimeFigureOut">
              <a:rPr lang="ru-RU" smtClean="0"/>
              <a:pPr/>
              <a:t>26.03.2012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4181F9-D4CF-4D83-94C2-CED760495BB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4BD146EF-5566-4E83-926C-9A6EF95E26E4}" type="datetimeFigureOut">
              <a:rPr lang="ru-RU" smtClean="0"/>
              <a:pPr/>
              <a:t>26.03.2012</a:t>
            </a:fld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284181F9-D4CF-4D83-94C2-CED760495BB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D146EF-5566-4E83-926C-9A6EF95E26E4}" type="datetimeFigureOut">
              <a:rPr lang="ru-RU" smtClean="0"/>
              <a:pPr/>
              <a:t>26.03.2012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4181F9-D4CF-4D83-94C2-CED760495BB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Содержимое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4BD146EF-5566-4E83-926C-9A6EF95E26E4}" type="datetimeFigureOut">
              <a:rPr lang="ru-RU" smtClean="0"/>
              <a:pPr/>
              <a:t>26.03.2012</a:t>
            </a:fld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284181F9-D4CF-4D83-94C2-CED760495BB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3" name="Нижний колонтитул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Прямая соединительная линия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Дата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4BD146EF-5566-4E83-926C-9A6EF95E26E4}" type="datetimeFigureOut">
              <a:rPr lang="ru-RU" smtClean="0"/>
              <a:pPr/>
              <a:t>26.03.2012</a:t>
            </a:fld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284181F9-D4CF-4D83-94C2-CED760495BB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4BD146EF-5566-4E83-926C-9A6EF95E26E4}" type="datetimeFigureOut">
              <a:rPr lang="ru-RU" smtClean="0"/>
              <a:pPr/>
              <a:t>26.03.2012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284181F9-D4CF-4D83-94C2-CED760495BBC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gif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gif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gif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0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3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000628" y="357166"/>
            <a:ext cx="3929090" cy="1357322"/>
          </a:xfrm>
        </p:spPr>
        <p:txBody>
          <a:bodyPr>
            <a:noAutofit/>
          </a:bodyPr>
          <a:lstStyle/>
          <a:p>
            <a:pPr algn="r"/>
            <a:r>
              <a:rPr lang="ru-RU" sz="3200" dirty="0" smtClean="0"/>
              <a:t> </a:t>
            </a:r>
            <a:r>
              <a:rPr lang="ru-RU" sz="2800" dirty="0" smtClean="0">
                <a:solidFill>
                  <a:schemeClr val="accent5">
                    <a:lumMod val="50000"/>
                  </a:schemeClr>
                </a:solidFill>
              </a:rPr>
              <a:t>130 лет </a:t>
            </a:r>
          </a:p>
          <a:p>
            <a:pPr algn="r"/>
            <a:r>
              <a:rPr lang="ru-RU" sz="2800" dirty="0" smtClean="0">
                <a:solidFill>
                  <a:schemeClr val="accent5">
                    <a:lumMod val="50000"/>
                  </a:schemeClr>
                </a:solidFill>
              </a:rPr>
              <a:t>со дня рождения</a:t>
            </a:r>
            <a:endParaRPr lang="ru-RU" sz="2800" dirty="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4" name="Рисунок 3" descr="C:\Users\детсад\Documents\портреты писателей\DSC05969.JPG"/>
          <p:cNvPicPr/>
          <p:nvPr/>
        </p:nvPicPr>
        <p:blipFill>
          <a:blip r:embed="rId2" cstate="screen">
            <a:lum bright="20000" contrast="20000"/>
          </a:blip>
          <a:srcRect/>
          <a:stretch>
            <a:fillRect/>
          </a:stretch>
        </p:blipFill>
        <p:spPr bwMode="auto">
          <a:xfrm>
            <a:off x="1928794" y="285728"/>
            <a:ext cx="3143272" cy="3857652"/>
          </a:xfrm>
          <a:prstGeom prst="ellipse">
            <a:avLst/>
          </a:prstGeom>
          <a:noFill/>
          <a:ln w="76200">
            <a:solidFill>
              <a:schemeClr val="accent3">
                <a:lumMod val="40000"/>
                <a:lumOff val="60000"/>
              </a:schemeClr>
            </a:solidFill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2786050" y="3000372"/>
            <a:ext cx="6143668" cy="258532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r"/>
            <a:r>
              <a:rPr lang="ru-RU" sz="5400" b="1" cap="all" spc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Корней Иванович </a:t>
            </a:r>
          </a:p>
          <a:p>
            <a:pPr algn="r"/>
            <a:r>
              <a:rPr lang="ru-RU" sz="5400" b="1" cap="all" spc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Чуковский</a:t>
            </a:r>
            <a:endParaRPr lang="ru-RU" sz="5400" b="1" cap="all" spc="0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1026" name="WordArt 2"/>
          <p:cNvSpPr>
            <a:spLocks noChangeArrowheads="1" noChangeShapeType="1" noTextEdit="1"/>
          </p:cNvSpPr>
          <p:nvPr/>
        </p:nvSpPr>
        <p:spPr bwMode="auto">
          <a:xfrm>
            <a:off x="4929190" y="6000768"/>
            <a:ext cx="3902075" cy="649305"/>
          </a:xfrm>
          <a:prstGeom prst="rect">
            <a:avLst/>
          </a:prstGeom>
        </p:spPr>
        <p:txBody>
          <a:bodyPr wrap="none" fromWordArt="1">
            <a:prstTxWarp prst="textCanDown">
              <a:avLst>
                <a:gd name="adj" fmla="val 33333"/>
              </a:avLst>
            </a:prstTxWarp>
          </a:bodyPr>
          <a:lstStyle/>
          <a:p>
            <a:pPr algn="ctr" rtl="0"/>
            <a:r>
              <a:rPr lang="ru-RU" sz="3600" kern="10" spc="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/>
                <a:latin typeface="Times New Roman"/>
                <a:cs typeface="Times New Roman"/>
              </a:rPr>
              <a:t> </a:t>
            </a:r>
            <a:endParaRPr lang="ru-RU" sz="3600" kern="10" spc="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000000"/>
              </a:solidFill>
              <a:effectLst/>
              <a:latin typeface="Times New Roman"/>
              <a:cs typeface="Times New Roman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7000892" y="6000768"/>
            <a:ext cx="173637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 smtClean="0">
                <a:solidFill>
                  <a:srgbClr val="575F6D"/>
                </a:solidFill>
              </a:rPr>
              <a:t>2012 год</a:t>
            </a:r>
            <a:endParaRPr lang="ru-RU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015.jpg"/>
          <p:cNvPicPr>
            <a:picLocks noGrp="1" noChangeAspect="1"/>
          </p:cNvPicPr>
          <p:nvPr>
            <p:ph sz="quarter" idx="1"/>
          </p:nvPr>
        </p:nvPicPr>
        <p:blipFill>
          <a:blip r:embed="rId2" cstate="screen">
            <a:lum contrast="40000"/>
          </a:blip>
          <a:srcRect/>
          <a:stretch>
            <a:fillRect/>
          </a:stretch>
        </p:blipFill>
        <p:spPr>
          <a:xfrm>
            <a:off x="428596" y="285728"/>
            <a:ext cx="7587267" cy="6090156"/>
          </a:xfrm>
          <a:ln w="76200">
            <a:solidFill>
              <a:schemeClr val="accent3">
                <a:lumMod val="60000"/>
                <a:lumOff val="40000"/>
              </a:schemeClr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009.jpg"/>
          <p:cNvPicPr>
            <a:picLocks noGrp="1" noChangeAspect="1"/>
          </p:cNvPicPr>
          <p:nvPr>
            <p:ph sz="quarter" idx="1"/>
          </p:nvPr>
        </p:nvPicPr>
        <p:blipFill>
          <a:blip r:embed="rId2" cstate="screen">
            <a:lum contrast="40000"/>
          </a:blip>
          <a:srcRect/>
          <a:stretch>
            <a:fillRect/>
          </a:stretch>
        </p:blipFill>
        <p:spPr>
          <a:xfrm>
            <a:off x="1857356" y="214290"/>
            <a:ext cx="6858048" cy="5214974"/>
          </a:xfrm>
          <a:ln w="76200">
            <a:solidFill>
              <a:schemeClr val="accent2">
                <a:lumMod val="60000"/>
                <a:lumOff val="40000"/>
              </a:schemeClr>
            </a:solidFill>
          </a:ln>
        </p:spPr>
      </p:pic>
      <p:sp>
        <p:nvSpPr>
          <p:cNvPr id="9" name="Содержимое 8"/>
          <p:cNvSpPr>
            <a:spLocks noGrp="1"/>
          </p:cNvSpPr>
          <p:nvPr>
            <p:ph sz="quarter" idx="2"/>
          </p:nvPr>
        </p:nvSpPr>
        <p:spPr>
          <a:xfrm>
            <a:off x="1857356" y="5643578"/>
            <a:ext cx="6858048" cy="957250"/>
          </a:xfrm>
        </p:spPr>
        <p:txBody>
          <a:bodyPr>
            <a:normAutofit fontScale="85000" lnSpcReduction="10000"/>
          </a:bodyPr>
          <a:lstStyle/>
          <a:p>
            <a:pPr>
              <a:buNone/>
            </a:pPr>
            <a:r>
              <a:rPr lang="ru-RU" sz="1900" b="1" dirty="0" smtClean="0"/>
              <a:t>Был белый дом, чудесный дом,     Живое выбежало чудо -  </a:t>
            </a:r>
          </a:p>
          <a:p>
            <a:pPr>
              <a:buNone/>
            </a:pPr>
            <a:r>
              <a:rPr lang="ru-RU" sz="1900" b="1" dirty="0" smtClean="0"/>
              <a:t>И что-то застучало в нем,                Такое теплое, такое</a:t>
            </a:r>
          </a:p>
          <a:p>
            <a:pPr>
              <a:buNone/>
            </a:pPr>
            <a:r>
              <a:rPr lang="ru-RU" sz="1900" b="1" dirty="0" smtClean="0"/>
              <a:t>И он разбился, и оттуда                   Пушисто и золотое.  </a:t>
            </a:r>
            <a:r>
              <a:rPr lang="ru-RU" dirty="0" smtClean="0"/>
              <a:t> 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10" name="Picture 4" descr="D:\Мои документы\картинки и анимашки\анимации\АНИМИРОВАННЫЕ ГИФЫ --- животные2.files\bird2.files\Chicken_17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32646" y="4785111"/>
            <a:ext cx="1624710" cy="164428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010.jpg"/>
          <p:cNvPicPr>
            <a:picLocks noGrp="1" noChangeAspect="1"/>
          </p:cNvPicPr>
          <p:nvPr>
            <p:ph sz="quarter" idx="1"/>
          </p:nvPr>
        </p:nvPicPr>
        <p:blipFill>
          <a:blip r:embed="rId2" cstate="screen">
            <a:lum contrast="40000"/>
          </a:blip>
          <a:srcRect/>
          <a:stretch>
            <a:fillRect/>
          </a:stretch>
        </p:blipFill>
        <p:spPr>
          <a:xfrm>
            <a:off x="285720" y="214290"/>
            <a:ext cx="7143800" cy="5357850"/>
          </a:xfrm>
          <a:ln w="76200">
            <a:solidFill>
              <a:schemeClr val="accent3">
                <a:lumMod val="60000"/>
                <a:lumOff val="40000"/>
              </a:schemeClr>
            </a:solidFill>
          </a:ln>
        </p:spPr>
      </p:pic>
      <p:sp>
        <p:nvSpPr>
          <p:cNvPr id="7" name="Содержимое 6"/>
          <p:cNvSpPr>
            <a:spLocks noGrp="1"/>
          </p:cNvSpPr>
          <p:nvPr>
            <p:ph sz="quarter" idx="2"/>
          </p:nvPr>
        </p:nvSpPr>
        <p:spPr>
          <a:xfrm>
            <a:off x="285720" y="5715016"/>
            <a:ext cx="7286676" cy="928694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1800" b="1" dirty="0" smtClean="0"/>
              <a:t> Хожу-брожу не по лесам,      И зубы у меня длинней</a:t>
            </a:r>
          </a:p>
          <a:p>
            <a:pPr>
              <a:buNone/>
            </a:pPr>
            <a:r>
              <a:rPr lang="ru-RU" sz="1800" b="1" dirty="0" smtClean="0"/>
              <a:t>А по усам, по волосам,            Чем у волков и медведей.</a:t>
            </a:r>
            <a:endParaRPr lang="ru-RU" sz="1800" b="1" dirty="0"/>
          </a:p>
        </p:txBody>
      </p:sp>
      <p:pic>
        <p:nvPicPr>
          <p:cNvPr id="9" name="Содержимое 11" descr="016.jpg"/>
          <p:cNvPicPr>
            <a:picLocks noChangeAspect="1"/>
          </p:cNvPicPr>
          <p:nvPr/>
        </p:nvPicPr>
        <p:blipFill>
          <a:blip r:embed="rId3" cstate="screen">
            <a:lum contrast="40000"/>
          </a:blip>
          <a:srcRect r="-170"/>
          <a:stretch>
            <a:fillRect/>
          </a:stretch>
        </p:blipFill>
        <p:spPr>
          <a:xfrm rot="11932652">
            <a:off x="6624002" y="3654424"/>
            <a:ext cx="2057800" cy="1952486"/>
          </a:xfrm>
          <a:prstGeom prst="ellipse">
            <a:avLst/>
          </a:prstGeom>
          <a:ln w="76200">
            <a:solidFill>
              <a:schemeClr val="accent3">
                <a:lumMod val="60000"/>
                <a:lumOff val="40000"/>
              </a:schemeClr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013.jpg"/>
          <p:cNvPicPr>
            <a:picLocks noGrp="1" noChangeAspect="1"/>
          </p:cNvPicPr>
          <p:nvPr>
            <p:ph sz="quarter" idx="1"/>
          </p:nvPr>
        </p:nvPicPr>
        <p:blipFill>
          <a:blip r:embed="rId2" cstate="screen">
            <a:lum contrast="40000"/>
          </a:blip>
          <a:srcRect/>
          <a:stretch>
            <a:fillRect/>
          </a:stretch>
        </p:blipFill>
        <p:spPr>
          <a:xfrm>
            <a:off x="1956270" y="142852"/>
            <a:ext cx="6632744" cy="5072098"/>
          </a:xfrm>
          <a:ln w="76200">
            <a:solidFill>
              <a:schemeClr val="accent5">
                <a:lumMod val="75000"/>
              </a:schemeClr>
            </a:solidFill>
          </a:ln>
        </p:spPr>
      </p:pic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143108" y="5572140"/>
            <a:ext cx="6715172" cy="1100126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1800" b="1" dirty="0" smtClean="0"/>
              <a:t>Паровоз без колес!        Не с ума ли оно сошел!      </a:t>
            </a:r>
          </a:p>
          <a:p>
            <a:pPr>
              <a:buNone/>
            </a:pPr>
            <a:r>
              <a:rPr lang="ru-RU" sz="1800" b="1" dirty="0" smtClean="0"/>
              <a:t>Вот так чудо-паровоз!   Прямо по морю пошел!</a:t>
            </a:r>
            <a:endParaRPr lang="ru-RU" sz="1800" b="1" dirty="0"/>
          </a:p>
        </p:txBody>
      </p:sp>
      <p:pic>
        <p:nvPicPr>
          <p:cNvPr id="6" name="Picture 3" descr="D:\Мои документы\картинки и анимашки\анимации\АНИМИРОВАННЫЕ ГИФЫ --- вещественные11.files\trans2.files\ARK1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2844" y="4500570"/>
            <a:ext cx="1781175" cy="12668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214282" y="5643578"/>
            <a:ext cx="6372244" cy="928662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1800" b="1" dirty="0" smtClean="0"/>
              <a:t>Вот иголки и булавки          На меня они гладят,    </a:t>
            </a:r>
          </a:p>
          <a:p>
            <a:pPr>
              <a:buNone/>
            </a:pPr>
            <a:r>
              <a:rPr lang="ru-RU" sz="1800" b="1" dirty="0" smtClean="0"/>
              <a:t>Выползают из-под лавки.    Молока они хотят.</a:t>
            </a:r>
            <a:endParaRPr lang="ru-RU" sz="1800" b="1" dirty="0"/>
          </a:p>
        </p:txBody>
      </p:sp>
      <p:pic>
        <p:nvPicPr>
          <p:cNvPr id="5" name="Содержимое 4" descr="011.jpg"/>
          <p:cNvPicPr>
            <a:picLocks noGrp="1" noChangeAspect="1"/>
          </p:cNvPicPr>
          <p:nvPr>
            <p:ph sz="quarter" idx="2"/>
          </p:nvPr>
        </p:nvPicPr>
        <p:blipFill>
          <a:blip r:embed="rId2" cstate="screen">
            <a:lum contrast="40000"/>
          </a:blip>
          <a:srcRect/>
          <a:stretch>
            <a:fillRect/>
          </a:stretch>
        </p:blipFill>
        <p:spPr>
          <a:xfrm>
            <a:off x="357158" y="214290"/>
            <a:ext cx="6658172" cy="5072098"/>
          </a:xfrm>
          <a:ln w="76200">
            <a:solidFill>
              <a:schemeClr val="accent3">
                <a:lumMod val="60000"/>
                <a:lumOff val="40000"/>
              </a:schemeClr>
            </a:solidFill>
          </a:ln>
        </p:spPr>
      </p:pic>
      <p:pic>
        <p:nvPicPr>
          <p:cNvPr id="6" name="Содержимое 5" descr="019.jpg"/>
          <p:cNvPicPr>
            <a:picLocks noChangeAspect="1"/>
          </p:cNvPicPr>
          <p:nvPr/>
        </p:nvPicPr>
        <p:blipFill>
          <a:blip r:embed="rId3" cstate="screen">
            <a:lum contrast="40000"/>
          </a:blip>
          <a:srcRect t="-4191"/>
          <a:stretch>
            <a:fillRect/>
          </a:stretch>
        </p:blipFill>
        <p:spPr>
          <a:xfrm rot="457784">
            <a:off x="6348805" y="3345525"/>
            <a:ext cx="2407956" cy="2178557"/>
          </a:xfrm>
          <a:prstGeom prst="ellipse">
            <a:avLst/>
          </a:prstGeom>
          <a:ln w="76200">
            <a:solidFill>
              <a:schemeClr val="accent3">
                <a:lumMod val="60000"/>
                <a:lumOff val="40000"/>
              </a:schemeClr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014.jpg"/>
          <p:cNvPicPr>
            <a:picLocks noGrp="1" noChangeAspect="1"/>
          </p:cNvPicPr>
          <p:nvPr>
            <p:ph sz="quarter" idx="1"/>
          </p:nvPr>
        </p:nvPicPr>
        <p:blipFill>
          <a:blip r:embed="rId2" cstate="screen">
            <a:lum contrast="40000"/>
          </a:blip>
          <a:srcRect/>
          <a:stretch>
            <a:fillRect/>
          </a:stretch>
        </p:blipFill>
        <p:spPr>
          <a:xfrm>
            <a:off x="2000232" y="214290"/>
            <a:ext cx="6609097" cy="5072097"/>
          </a:xfrm>
          <a:ln w="76200">
            <a:solidFill>
              <a:srgbClr val="92D050"/>
            </a:solidFill>
          </a:ln>
        </p:spPr>
      </p:pic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285984" y="5572140"/>
            <a:ext cx="6143668" cy="1000132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sz="1800" b="1" dirty="0" smtClean="0"/>
              <a:t>Два коня у меня,                         А вода </a:t>
            </a:r>
          </a:p>
          <a:p>
            <a:pPr>
              <a:buNone/>
            </a:pPr>
            <a:r>
              <a:rPr lang="ru-RU" sz="1800" b="1" dirty="0" smtClean="0"/>
              <a:t>Два коня,                                      Тверда,</a:t>
            </a:r>
          </a:p>
          <a:p>
            <a:pPr>
              <a:buNone/>
            </a:pPr>
            <a:r>
              <a:rPr lang="ru-RU" sz="1800" b="1" dirty="0" smtClean="0"/>
              <a:t>По воде они возят меня.           Словно каменная!</a:t>
            </a:r>
            <a:endParaRPr lang="ru-RU" sz="1800" b="1" dirty="0"/>
          </a:p>
        </p:txBody>
      </p:sp>
      <p:pic>
        <p:nvPicPr>
          <p:cNvPr id="7" name="Содержимое 4" descr="017.jpg"/>
          <p:cNvPicPr>
            <a:picLocks noChangeAspect="1"/>
          </p:cNvPicPr>
          <p:nvPr/>
        </p:nvPicPr>
        <p:blipFill>
          <a:blip r:embed="rId3" cstate="screen">
            <a:lum contrast="40000"/>
          </a:blip>
          <a:srcRect/>
          <a:stretch>
            <a:fillRect/>
          </a:stretch>
        </p:blipFill>
        <p:spPr>
          <a:xfrm>
            <a:off x="142844" y="4357694"/>
            <a:ext cx="2143140" cy="2225568"/>
          </a:xfrm>
          <a:prstGeom prst="ellipse">
            <a:avLst/>
          </a:prstGeom>
          <a:ln w="19050">
            <a:solidFill>
              <a:schemeClr val="accent1">
                <a:lumMod val="60000"/>
                <a:lumOff val="40000"/>
              </a:schemeClr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012.jpg"/>
          <p:cNvPicPr>
            <a:picLocks noGrp="1" noChangeAspect="1"/>
          </p:cNvPicPr>
          <p:nvPr>
            <p:ph sz="quarter" idx="1"/>
          </p:nvPr>
        </p:nvPicPr>
        <p:blipFill>
          <a:blip r:embed="rId2" cstate="screen">
            <a:lum contrast="40000"/>
          </a:blip>
          <a:srcRect/>
          <a:stretch>
            <a:fillRect/>
          </a:stretch>
        </p:blipFill>
        <p:spPr>
          <a:xfrm>
            <a:off x="285720" y="214290"/>
            <a:ext cx="6429420" cy="4857784"/>
          </a:xfrm>
          <a:ln w="76200">
            <a:solidFill>
              <a:srgbClr val="92D050"/>
            </a:solidFill>
          </a:ln>
        </p:spPr>
      </p:pic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357158" y="5286388"/>
            <a:ext cx="6500858" cy="1143008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sz="1800" b="1" dirty="0" smtClean="0"/>
              <a:t>Была телега у меня,                  Заржала – побежала.</a:t>
            </a:r>
          </a:p>
          <a:p>
            <a:pPr>
              <a:buNone/>
            </a:pPr>
            <a:r>
              <a:rPr lang="ru-RU" sz="1800" b="1" dirty="0" smtClean="0"/>
              <a:t>Да только не было коня.          Глядите, побежала</a:t>
            </a:r>
          </a:p>
          <a:p>
            <a:pPr>
              <a:buNone/>
            </a:pPr>
            <a:r>
              <a:rPr lang="ru-RU" sz="1800" b="1" dirty="0" smtClean="0"/>
              <a:t>И вдруг она заржала,               Телега без коня.</a:t>
            </a:r>
            <a:endParaRPr lang="ru-RU" sz="1800" b="1" dirty="0"/>
          </a:p>
        </p:txBody>
      </p:sp>
      <p:pic>
        <p:nvPicPr>
          <p:cNvPr id="6" name="Picture 2" descr="D:\Мои документы\картинки и анимашки\анимации\АНИМИРОВАННЫЕ ГИФЫ --- вещественные10.files\trans1.files\CAR28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929454" y="4214818"/>
            <a:ext cx="1728371" cy="136541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Равнобедренный треугольник 4"/>
          <p:cNvSpPr/>
          <p:nvPr/>
        </p:nvSpPr>
        <p:spPr>
          <a:xfrm>
            <a:off x="2428860" y="2000240"/>
            <a:ext cx="1060704" cy="914400"/>
          </a:xfrm>
          <a:prstGeom prst="triangl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Равнобедренный треугольник 5"/>
          <p:cNvSpPr/>
          <p:nvPr/>
        </p:nvSpPr>
        <p:spPr>
          <a:xfrm>
            <a:off x="2581260" y="2152640"/>
            <a:ext cx="1060704" cy="914400"/>
          </a:xfrm>
          <a:prstGeom prst="triangl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Равнобедренный треугольник 6"/>
          <p:cNvSpPr/>
          <p:nvPr/>
        </p:nvSpPr>
        <p:spPr>
          <a:xfrm>
            <a:off x="2733660" y="2305040"/>
            <a:ext cx="1060704" cy="914400"/>
          </a:xfrm>
          <a:prstGeom prst="triangl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Равнобедренный треугольник 7"/>
          <p:cNvSpPr/>
          <p:nvPr/>
        </p:nvSpPr>
        <p:spPr>
          <a:xfrm rot="20900698">
            <a:off x="6786578" y="3143248"/>
            <a:ext cx="1428760" cy="1214446"/>
          </a:xfrm>
          <a:prstGeom prst="triangl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Равнобедренный треугольник 8"/>
          <p:cNvSpPr/>
          <p:nvPr/>
        </p:nvSpPr>
        <p:spPr>
          <a:xfrm rot="11550552">
            <a:off x="6863258" y="2203325"/>
            <a:ext cx="1060704" cy="1156752"/>
          </a:xfrm>
          <a:prstGeom prst="triangl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Равнобедренный треугольник 9"/>
          <p:cNvSpPr/>
          <p:nvPr/>
        </p:nvSpPr>
        <p:spPr>
          <a:xfrm rot="21359901">
            <a:off x="6786578" y="928670"/>
            <a:ext cx="1214446" cy="1428760"/>
          </a:xfrm>
          <a:prstGeom prst="triangl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357158" y="214290"/>
            <a:ext cx="8286808" cy="635798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76200"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Равнобедренный треугольник 20"/>
          <p:cNvSpPr/>
          <p:nvPr/>
        </p:nvSpPr>
        <p:spPr>
          <a:xfrm>
            <a:off x="428596" y="6072206"/>
            <a:ext cx="1714512" cy="500066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Равнобедренный треугольник 21"/>
          <p:cNvSpPr/>
          <p:nvPr/>
        </p:nvSpPr>
        <p:spPr>
          <a:xfrm rot="16200000">
            <a:off x="7642120" y="287442"/>
            <a:ext cx="1060704" cy="914400"/>
          </a:xfrm>
          <a:prstGeom prst="triangle">
            <a:avLst/>
          </a:prstGeom>
          <a:solidFill>
            <a:schemeClr val="accent2">
              <a:lumMod val="60000"/>
              <a:lumOff val="40000"/>
            </a:schemeClr>
          </a:solidFill>
          <a:ln w="19050"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Равнобедренный треугольник 22"/>
          <p:cNvSpPr/>
          <p:nvPr/>
        </p:nvSpPr>
        <p:spPr>
          <a:xfrm rot="5400000">
            <a:off x="355444" y="287442"/>
            <a:ext cx="1060704" cy="914400"/>
          </a:xfrm>
          <a:prstGeom prst="triangl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Равнобедренный треугольник 23"/>
          <p:cNvSpPr/>
          <p:nvPr/>
        </p:nvSpPr>
        <p:spPr>
          <a:xfrm rot="5400000">
            <a:off x="355444" y="1287574"/>
            <a:ext cx="1060704" cy="914400"/>
          </a:xfrm>
          <a:prstGeom prst="triangle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Равнобедренный треугольник 24"/>
          <p:cNvSpPr/>
          <p:nvPr/>
        </p:nvSpPr>
        <p:spPr>
          <a:xfrm rot="5400000">
            <a:off x="355444" y="2359144"/>
            <a:ext cx="1060704" cy="914400"/>
          </a:xfrm>
          <a:prstGeom prst="triangl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Равнобедренный треугольник 25"/>
          <p:cNvSpPr/>
          <p:nvPr/>
        </p:nvSpPr>
        <p:spPr>
          <a:xfrm rot="5400000">
            <a:off x="355444" y="3430714"/>
            <a:ext cx="1060704" cy="914400"/>
          </a:xfrm>
          <a:prstGeom prst="triangle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Равнобедренный треугольник 26"/>
          <p:cNvSpPr/>
          <p:nvPr/>
        </p:nvSpPr>
        <p:spPr>
          <a:xfrm rot="5400000">
            <a:off x="355444" y="4502284"/>
            <a:ext cx="1060704" cy="914400"/>
          </a:xfrm>
          <a:prstGeom prst="triangl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Равнобедренный треугольник 27"/>
          <p:cNvSpPr/>
          <p:nvPr/>
        </p:nvSpPr>
        <p:spPr>
          <a:xfrm rot="5400000">
            <a:off x="355444" y="5573854"/>
            <a:ext cx="1060704" cy="914400"/>
          </a:xfrm>
          <a:prstGeom prst="triangle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Равнобедренный треугольник 28"/>
          <p:cNvSpPr/>
          <p:nvPr/>
        </p:nvSpPr>
        <p:spPr>
          <a:xfrm rot="16200000">
            <a:off x="7642120" y="1287574"/>
            <a:ext cx="1060704" cy="914400"/>
          </a:xfrm>
          <a:prstGeom prst="triangle">
            <a:avLst/>
          </a:prstGeom>
          <a:solidFill>
            <a:srgbClr val="FFFF00"/>
          </a:solidFill>
          <a:ln w="19050"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Равнобедренный треугольник 29"/>
          <p:cNvSpPr/>
          <p:nvPr/>
        </p:nvSpPr>
        <p:spPr>
          <a:xfrm rot="16200000">
            <a:off x="7642120" y="2359144"/>
            <a:ext cx="1060704" cy="914400"/>
          </a:xfrm>
          <a:prstGeom prst="triangle">
            <a:avLst/>
          </a:prstGeom>
          <a:solidFill>
            <a:schemeClr val="accent2">
              <a:lumMod val="60000"/>
              <a:lumOff val="40000"/>
            </a:schemeClr>
          </a:solidFill>
          <a:ln w="28575"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Равнобедренный треугольник 30"/>
          <p:cNvSpPr/>
          <p:nvPr/>
        </p:nvSpPr>
        <p:spPr>
          <a:xfrm rot="16200000">
            <a:off x="7642120" y="3430714"/>
            <a:ext cx="1060704" cy="914400"/>
          </a:xfrm>
          <a:prstGeom prst="triangle">
            <a:avLst/>
          </a:prstGeom>
          <a:solidFill>
            <a:srgbClr val="FFFF00"/>
          </a:solidFill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Равнобедренный треугольник 31"/>
          <p:cNvSpPr/>
          <p:nvPr/>
        </p:nvSpPr>
        <p:spPr>
          <a:xfrm rot="16200000">
            <a:off x="7642120" y="4502284"/>
            <a:ext cx="1060704" cy="914400"/>
          </a:xfrm>
          <a:prstGeom prst="triangle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Равнобедренный треугольник 32"/>
          <p:cNvSpPr/>
          <p:nvPr/>
        </p:nvSpPr>
        <p:spPr>
          <a:xfrm rot="16200000">
            <a:off x="7642120" y="5573854"/>
            <a:ext cx="1060704" cy="914400"/>
          </a:xfrm>
          <a:prstGeom prst="triangle">
            <a:avLst/>
          </a:prstGeom>
          <a:solidFill>
            <a:srgbClr val="FFFF00"/>
          </a:solidFill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" name="Равнобедренный треугольник 33"/>
          <p:cNvSpPr/>
          <p:nvPr/>
        </p:nvSpPr>
        <p:spPr>
          <a:xfrm>
            <a:off x="5357818" y="6072206"/>
            <a:ext cx="1714512" cy="500066"/>
          </a:xfrm>
          <a:prstGeom prst="triangle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5" name="Равнобедренный треугольник 34"/>
          <p:cNvSpPr/>
          <p:nvPr/>
        </p:nvSpPr>
        <p:spPr>
          <a:xfrm>
            <a:off x="3714744" y="6072206"/>
            <a:ext cx="1714512" cy="500066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6" name="Равнобедренный треугольник 35"/>
          <p:cNvSpPr/>
          <p:nvPr/>
        </p:nvSpPr>
        <p:spPr>
          <a:xfrm>
            <a:off x="2071670" y="6072206"/>
            <a:ext cx="1714512" cy="500066"/>
          </a:xfrm>
          <a:prstGeom prst="triangle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7" name="Равнобедренный треугольник 36"/>
          <p:cNvSpPr/>
          <p:nvPr/>
        </p:nvSpPr>
        <p:spPr>
          <a:xfrm>
            <a:off x="6929454" y="6072206"/>
            <a:ext cx="1714512" cy="500066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8" name="Равнобедренный треугольник 37"/>
          <p:cNvSpPr/>
          <p:nvPr/>
        </p:nvSpPr>
        <p:spPr>
          <a:xfrm rot="10800000">
            <a:off x="6858016" y="214290"/>
            <a:ext cx="1714512" cy="500066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9" name="Равнобедренный треугольник 38"/>
          <p:cNvSpPr/>
          <p:nvPr/>
        </p:nvSpPr>
        <p:spPr>
          <a:xfrm rot="10800000">
            <a:off x="3643306" y="214290"/>
            <a:ext cx="1714512" cy="500066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0" name="Равнобедренный треугольник 39"/>
          <p:cNvSpPr/>
          <p:nvPr/>
        </p:nvSpPr>
        <p:spPr>
          <a:xfrm rot="10800000">
            <a:off x="2071670" y="214290"/>
            <a:ext cx="1714512" cy="500066"/>
          </a:xfrm>
          <a:prstGeom prst="triangle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1" name="Равнобедренный треугольник 40"/>
          <p:cNvSpPr/>
          <p:nvPr/>
        </p:nvSpPr>
        <p:spPr>
          <a:xfrm rot="10800000">
            <a:off x="428596" y="214290"/>
            <a:ext cx="1714512" cy="500066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2" name="Равнобедренный треугольник 41"/>
          <p:cNvSpPr/>
          <p:nvPr/>
        </p:nvSpPr>
        <p:spPr>
          <a:xfrm rot="10800000">
            <a:off x="5214942" y="214290"/>
            <a:ext cx="1714512" cy="500066"/>
          </a:xfrm>
          <a:prstGeom prst="triangle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3" name="Прямоугольник 42"/>
          <p:cNvSpPr/>
          <p:nvPr/>
        </p:nvSpPr>
        <p:spPr>
          <a:xfrm>
            <a:off x="1357290" y="714356"/>
            <a:ext cx="6357982" cy="5357850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accent5">
                    <a:lumMod val="50000"/>
                  </a:schemeClr>
                </a:solidFill>
              </a:rPr>
              <a:t>Старший воспитатель Волосевич Е.В.</a:t>
            </a:r>
          </a:p>
          <a:p>
            <a:pPr algn="ctr"/>
            <a:endParaRPr lang="ru-RU" b="1" dirty="0" smtClean="0">
              <a:solidFill>
                <a:schemeClr val="accent5">
                  <a:lumMod val="50000"/>
                </a:schemeClr>
              </a:solidFill>
            </a:endParaRPr>
          </a:p>
          <a:p>
            <a:pPr algn="ctr"/>
            <a:endParaRPr lang="ru-RU" b="1" dirty="0" smtClean="0">
              <a:solidFill>
                <a:schemeClr val="accent5">
                  <a:lumMod val="50000"/>
                </a:schemeClr>
              </a:solidFill>
            </a:endParaRPr>
          </a:p>
          <a:p>
            <a:pPr algn="ctr"/>
            <a:r>
              <a:rPr lang="ru-RU" b="1" dirty="0" smtClean="0">
                <a:solidFill>
                  <a:schemeClr val="accent5">
                    <a:lumMod val="50000"/>
                  </a:schemeClr>
                </a:solidFill>
              </a:rPr>
              <a:t>МКДОУ детский сад № 24</a:t>
            </a:r>
          </a:p>
          <a:p>
            <a:pPr algn="ctr"/>
            <a:r>
              <a:rPr lang="ru-RU" b="1" dirty="0" smtClean="0">
                <a:solidFill>
                  <a:schemeClr val="accent5">
                    <a:lumMod val="50000"/>
                  </a:schemeClr>
                </a:solidFill>
              </a:rPr>
              <a:t>Увельский муниципальный район</a:t>
            </a:r>
          </a:p>
          <a:p>
            <a:pPr algn="ctr"/>
            <a:r>
              <a:rPr lang="ru-RU" b="1" dirty="0" smtClean="0">
                <a:solidFill>
                  <a:schemeClr val="accent5">
                    <a:lumMod val="50000"/>
                  </a:schemeClr>
                </a:solidFill>
              </a:rPr>
              <a:t>с. Кичигино</a:t>
            </a:r>
          </a:p>
          <a:p>
            <a:pPr algn="ctr"/>
            <a:r>
              <a:rPr lang="ru-RU" b="1" dirty="0" smtClean="0">
                <a:solidFill>
                  <a:schemeClr val="accent5">
                    <a:lumMod val="50000"/>
                  </a:schemeClr>
                </a:solidFill>
              </a:rPr>
              <a:t> 2012г.</a:t>
            </a:r>
          </a:p>
          <a:p>
            <a:pPr algn="ctr"/>
            <a:endParaRPr lang="ru-RU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008.jpg"/>
          <p:cNvPicPr>
            <a:picLocks noGrp="1" noChangeAspect="1"/>
          </p:cNvPicPr>
          <p:nvPr>
            <p:ph type="pic" idx="1"/>
          </p:nvPr>
        </p:nvPicPr>
        <p:blipFill>
          <a:blip r:embed="rId2" cstate="screen">
            <a:lum contrast="40000"/>
          </a:blip>
          <a:srcRect/>
          <a:stretch>
            <a:fillRect/>
          </a:stretch>
        </p:blipFill>
        <p:spPr>
          <a:xfrm>
            <a:off x="285720" y="0"/>
            <a:ext cx="5643602" cy="6858000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806730" cy="4956048"/>
          </a:xfrm>
        </p:spPr>
        <p:txBody>
          <a:bodyPr>
            <a:normAutofit/>
          </a:bodyPr>
          <a:lstStyle/>
          <a:p>
            <a:r>
              <a:rPr lang="ru-RU" sz="1800" b="1" dirty="0" smtClean="0"/>
              <a:t> </a:t>
            </a:r>
            <a:endParaRPr lang="ru-RU" sz="1800" b="1" dirty="0"/>
          </a:p>
        </p:txBody>
      </p:sp>
      <p:sp>
        <p:nvSpPr>
          <p:cNvPr id="6" name="Прямоугольник 5"/>
          <p:cNvSpPr/>
          <p:nvPr/>
        </p:nvSpPr>
        <p:spPr>
          <a:xfrm rot="751909">
            <a:off x="5091326" y="2557225"/>
            <a:ext cx="3959261" cy="129574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Chevron">
              <a:avLst/>
            </a:prstTxWarp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>
                  <a:solidFill>
                    <a:schemeClr val="accent2">
                      <a:lumMod val="50000"/>
                    </a:schemeClr>
                  </a:solidFill>
                </a:ln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Художник </a:t>
            </a:r>
          </a:p>
          <a:p>
            <a:pPr algn="ctr"/>
            <a:r>
              <a:rPr lang="ru-RU" sz="5400" b="1" cap="none" spc="0" dirty="0" smtClean="0">
                <a:ln w="11430">
                  <a:solidFill>
                    <a:schemeClr val="accent2">
                      <a:lumMod val="50000"/>
                    </a:schemeClr>
                  </a:solidFill>
                </a:ln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В. </a:t>
            </a:r>
            <a:r>
              <a:rPr lang="ru-RU" sz="5400" b="1" cap="none" spc="0" dirty="0" err="1" smtClean="0">
                <a:ln w="11430">
                  <a:solidFill>
                    <a:schemeClr val="accent2">
                      <a:lumMod val="50000"/>
                    </a:schemeClr>
                  </a:solidFill>
                </a:ln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Чижикова</a:t>
            </a:r>
            <a:endParaRPr lang="ru-RU" sz="5400" b="1" cap="none" spc="0" dirty="0">
              <a:ln w="11430">
                <a:solidFill>
                  <a:schemeClr val="accent2">
                    <a:lumMod val="50000"/>
                  </a:schemeClr>
                </a:solidFill>
              </a:ln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Овал 6"/>
          <p:cNvSpPr/>
          <p:nvPr/>
        </p:nvSpPr>
        <p:spPr>
          <a:xfrm>
            <a:off x="8001024" y="5643578"/>
            <a:ext cx="714380" cy="700086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" name="Содержимое 4" descr="001.jpg"/>
          <p:cNvPicPr>
            <a:picLocks noGrp="1" noChangeAspect="1"/>
          </p:cNvPicPr>
          <p:nvPr>
            <p:ph sz="quarter" idx="1"/>
          </p:nvPr>
        </p:nvPicPr>
        <p:blipFill>
          <a:blip r:embed="rId2" cstate="screen">
            <a:lum contrast="40000"/>
          </a:blip>
          <a:srcRect/>
          <a:stretch>
            <a:fillRect/>
          </a:stretch>
        </p:blipFill>
        <p:spPr>
          <a:xfrm>
            <a:off x="285720" y="357166"/>
            <a:ext cx="4857784" cy="6286544"/>
          </a:xfrm>
          <a:ln w="57150">
            <a:solidFill>
              <a:srgbClr val="92D050"/>
            </a:solidFill>
          </a:ln>
        </p:spPr>
      </p:pic>
      <p:pic>
        <p:nvPicPr>
          <p:cNvPr id="14" name="Содержимое 12" descr="001.jpg"/>
          <p:cNvPicPr>
            <a:picLocks noGrp="1" noChangeAspect="1"/>
          </p:cNvPicPr>
          <p:nvPr>
            <p:ph sz="quarter" idx="2"/>
          </p:nvPr>
        </p:nvPicPr>
        <p:blipFill>
          <a:blip r:embed="rId3" cstate="screen">
            <a:lum bright="10000" contrast="20000"/>
          </a:blip>
          <a:srcRect/>
          <a:stretch>
            <a:fillRect/>
          </a:stretch>
        </p:blipFill>
        <p:spPr>
          <a:xfrm>
            <a:off x="5286380" y="2714620"/>
            <a:ext cx="3313044" cy="3286148"/>
          </a:xfrm>
          <a:prstGeom prst="roundRect">
            <a:avLst/>
          </a:prstGeom>
          <a:ln w="28575">
            <a:solidFill>
              <a:srgbClr val="92D050"/>
            </a:solidFill>
          </a:ln>
        </p:spPr>
      </p:pic>
      <p:sp>
        <p:nvSpPr>
          <p:cNvPr id="6" name="Овал 5"/>
          <p:cNvSpPr/>
          <p:nvPr/>
        </p:nvSpPr>
        <p:spPr>
          <a:xfrm>
            <a:off x="8001024" y="5857892"/>
            <a:ext cx="700086" cy="70008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098" name="Picture 2" descr="D:\Мои документы\картинки и анимашки\Картинки на диск\PCX\MISC\124110_thumb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500694" y="857232"/>
            <a:ext cx="2867744" cy="153424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Содержимое 5" descr="002.jpg"/>
          <p:cNvPicPr>
            <a:picLocks noGrp="1" noChangeAspect="1"/>
          </p:cNvPicPr>
          <p:nvPr>
            <p:ph sz="quarter" idx="1"/>
          </p:nvPr>
        </p:nvPicPr>
        <p:blipFill>
          <a:blip r:embed="rId2" cstate="screen">
            <a:lum bright="20000" contrast="-10000"/>
          </a:blip>
          <a:srcRect/>
          <a:stretch>
            <a:fillRect/>
          </a:stretch>
        </p:blipFill>
        <p:spPr>
          <a:xfrm>
            <a:off x="357158" y="1142984"/>
            <a:ext cx="3493318" cy="1928826"/>
          </a:xfrm>
          <a:prstGeom prst="roundRect">
            <a:avLst/>
          </a:prstGeom>
          <a:ln w="28575">
            <a:solidFill>
              <a:schemeClr val="accent3">
                <a:lumMod val="60000"/>
                <a:lumOff val="40000"/>
              </a:schemeClr>
            </a:solidFill>
          </a:ln>
        </p:spPr>
      </p:pic>
      <p:pic>
        <p:nvPicPr>
          <p:cNvPr id="5" name="Содержимое 4" descr="002.jpg"/>
          <p:cNvPicPr>
            <a:picLocks noGrp="1" noChangeAspect="1"/>
          </p:cNvPicPr>
          <p:nvPr>
            <p:ph sz="quarter" idx="2"/>
          </p:nvPr>
        </p:nvPicPr>
        <p:blipFill>
          <a:blip r:embed="rId3" cstate="screen">
            <a:lum contrast="40000"/>
          </a:blip>
          <a:srcRect/>
          <a:stretch>
            <a:fillRect/>
          </a:stretch>
        </p:blipFill>
        <p:spPr>
          <a:xfrm>
            <a:off x="4071934" y="285728"/>
            <a:ext cx="4579286" cy="6072230"/>
          </a:xfrm>
          <a:ln w="38100">
            <a:solidFill>
              <a:schemeClr val="accent3">
                <a:lumMod val="60000"/>
                <a:lumOff val="40000"/>
              </a:schemeClr>
            </a:solidFill>
          </a:ln>
        </p:spPr>
      </p:pic>
      <p:sp>
        <p:nvSpPr>
          <p:cNvPr id="8" name="Овал 7"/>
          <p:cNvSpPr/>
          <p:nvPr/>
        </p:nvSpPr>
        <p:spPr>
          <a:xfrm>
            <a:off x="357158" y="5643578"/>
            <a:ext cx="785818" cy="78581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" name="Содержимое 8" descr="018.jpg"/>
          <p:cNvPicPr>
            <a:picLocks noChangeAspect="1"/>
          </p:cNvPicPr>
          <p:nvPr/>
        </p:nvPicPr>
        <p:blipFill>
          <a:blip r:embed="rId4" cstate="screen">
            <a:lum contrast="30000"/>
          </a:blip>
          <a:srcRect/>
          <a:stretch>
            <a:fillRect/>
          </a:stretch>
        </p:blipFill>
        <p:spPr>
          <a:xfrm rot="10800000">
            <a:off x="1071538" y="3571876"/>
            <a:ext cx="2500330" cy="2571768"/>
          </a:xfrm>
          <a:prstGeom prst="round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Овал 8"/>
          <p:cNvSpPr/>
          <p:nvPr/>
        </p:nvSpPr>
        <p:spPr>
          <a:xfrm>
            <a:off x="8001024" y="5643578"/>
            <a:ext cx="714380" cy="700086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5" name="Содержимое 4" descr="003.jpg"/>
          <p:cNvPicPr>
            <a:picLocks noGrp="1" noChangeAspect="1"/>
          </p:cNvPicPr>
          <p:nvPr>
            <p:ph sz="quarter" idx="1"/>
          </p:nvPr>
        </p:nvPicPr>
        <p:blipFill>
          <a:blip r:embed="rId2" cstate="screen">
            <a:lum contrast="30000"/>
          </a:blip>
          <a:srcRect/>
          <a:stretch>
            <a:fillRect/>
          </a:stretch>
        </p:blipFill>
        <p:spPr>
          <a:xfrm>
            <a:off x="285720" y="285728"/>
            <a:ext cx="4857784" cy="6286544"/>
          </a:xfrm>
          <a:ln w="38100">
            <a:solidFill>
              <a:schemeClr val="accent2">
                <a:lumMod val="60000"/>
                <a:lumOff val="40000"/>
              </a:schemeClr>
            </a:solidFill>
          </a:ln>
        </p:spPr>
      </p:pic>
      <p:pic>
        <p:nvPicPr>
          <p:cNvPr id="6" name="Содержимое 5" descr="003.jpg"/>
          <p:cNvPicPr>
            <a:picLocks noGrp="1" noChangeAspect="1"/>
          </p:cNvPicPr>
          <p:nvPr>
            <p:ph sz="quarter" idx="2"/>
          </p:nvPr>
        </p:nvPicPr>
        <p:blipFill>
          <a:blip r:embed="rId3" cstate="screen">
            <a:lum contrast="30000"/>
          </a:blip>
          <a:srcRect/>
          <a:stretch>
            <a:fillRect/>
          </a:stretch>
        </p:blipFill>
        <p:spPr>
          <a:xfrm>
            <a:off x="5357818" y="571480"/>
            <a:ext cx="3117192" cy="2857520"/>
          </a:xfrm>
          <a:prstGeom prst="roundRect">
            <a:avLst/>
          </a:prstGeom>
          <a:ln w="19050">
            <a:solidFill>
              <a:schemeClr val="accent2">
                <a:lumMod val="60000"/>
                <a:lumOff val="40000"/>
              </a:schemeClr>
            </a:solidFill>
          </a:ln>
        </p:spPr>
      </p:pic>
      <p:pic>
        <p:nvPicPr>
          <p:cNvPr id="7" name="Содержимое 5" descr="003.jpg"/>
          <p:cNvPicPr>
            <a:picLocks noChangeAspect="1"/>
          </p:cNvPicPr>
          <p:nvPr/>
        </p:nvPicPr>
        <p:blipFill>
          <a:blip r:embed="rId4" cstate="screen">
            <a:lum contrast="20000"/>
          </a:blip>
          <a:srcRect/>
          <a:stretch>
            <a:fillRect/>
          </a:stretch>
        </p:blipFill>
        <p:spPr>
          <a:xfrm rot="11996417">
            <a:off x="5502740" y="4158014"/>
            <a:ext cx="2895414" cy="1643074"/>
          </a:xfrm>
          <a:prstGeom prst="roundRect">
            <a:avLst/>
          </a:prstGeom>
          <a:ln w="38100">
            <a:solidFill>
              <a:schemeClr val="accent1">
                <a:lumMod val="60000"/>
                <a:lumOff val="40000"/>
              </a:schemeClr>
            </a:solidFill>
          </a:ln>
        </p:spPr>
      </p:pic>
      <p:sp>
        <p:nvSpPr>
          <p:cNvPr id="8" name="Овал 7"/>
          <p:cNvSpPr/>
          <p:nvPr/>
        </p:nvSpPr>
        <p:spPr>
          <a:xfrm>
            <a:off x="7572396" y="5715016"/>
            <a:ext cx="700086" cy="70008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004.jpg"/>
          <p:cNvPicPr>
            <a:picLocks noGrp="1" noChangeAspect="1"/>
          </p:cNvPicPr>
          <p:nvPr>
            <p:ph sz="quarter" idx="1"/>
          </p:nvPr>
        </p:nvPicPr>
        <p:blipFill>
          <a:blip r:embed="rId2" cstate="screen">
            <a:lum contrast="40000"/>
          </a:blip>
          <a:srcRect/>
          <a:stretch>
            <a:fillRect/>
          </a:stretch>
        </p:blipFill>
        <p:spPr>
          <a:xfrm>
            <a:off x="142844" y="285728"/>
            <a:ext cx="8549487" cy="6357982"/>
          </a:xfrm>
        </p:spPr>
      </p:pic>
      <p:sp>
        <p:nvSpPr>
          <p:cNvPr id="7" name="Прямоугольник 6"/>
          <p:cNvSpPr/>
          <p:nvPr/>
        </p:nvSpPr>
        <p:spPr>
          <a:xfrm>
            <a:off x="428596" y="2214554"/>
            <a:ext cx="1000132" cy="42862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571472" y="500042"/>
            <a:ext cx="500066" cy="35719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" name="Содержимое 11" descr="016.jpg"/>
          <p:cNvPicPr>
            <a:picLocks noChangeAspect="1"/>
          </p:cNvPicPr>
          <p:nvPr/>
        </p:nvPicPr>
        <p:blipFill>
          <a:blip r:embed="rId3" cstate="screen">
            <a:lum contrast="40000"/>
          </a:blip>
          <a:srcRect r="-170"/>
          <a:stretch>
            <a:fillRect/>
          </a:stretch>
        </p:blipFill>
        <p:spPr>
          <a:xfrm rot="9123564">
            <a:off x="337490" y="4537214"/>
            <a:ext cx="2057800" cy="1952486"/>
          </a:xfrm>
          <a:prstGeom prst="ellipse">
            <a:avLst/>
          </a:prstGeom>
          <a:ln w="76200">
            <a:solidFill>
              <a:schemeClr val="accent1">
                <a:lumMod val="60000"/>
                <a:lumOff val="40000"/>
              </a:schemeClr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005.jpg"/>
          <p:cNvPicPr>
            <a:picLocks noGrp="1" noChangeAspect="1"/>
          </p:cNvPicPr>
          <p:nvPr>
            <p:ph sz="quarter" idx="1"/>
          </p:nvPr>
        </p:nvPicPr>
        <p:blipFill>
          <a:blip r:embed="rId2" cstate="screen">
            <a:lum contrast="40000"/>
          </a:blip>
          <a:srcRect/>
          <a:stretch>
            <a:fillRect/>
          </a:stretch>
        </p:blipFill>
        <p:spPr>
          <a:xfrm>
            <a:off x="285720" y="214290"/>
            <a:ext cx="4857784" cy="6429420"/>
          </a:xfrm>
          <a:ln w="38100">
            <a:solidFill>
              <a:srgbClr val="92D050"/>
            </a:solidFill>
          </a:ln>
        </p:spPr>
      </p:pic>
      <p:pic>
        <p:nvPicPr>
          <p:cNvPr id="6" name="Содержимое 5" descr="005.jpg"/>
          <p:cNvPicPr>
            <a:picLocks noGrp="1" noChangeAspect="1"/>
          </p:cNvPicPr>
          <p:nvPr>
            <p:ph sz="quarter" idx="2"/>
          </p:nvPr>
        </p:nvPicPr>
        <p:blipFill>
          <a:blip r:embed="rId3" cstate="screen">
            <a:lum contrast="30000"/>
          </a:blip>
          <a:srcRect/>
          <a:stretch>
            <a:fillRect/>
          </a:stretch>
        </p:blipFill>
        <p:spPr>
          <a:xfrm>
            <a:off x="5643570" y="3571876"/>
            <a:ext cx="2567682" cy="3000396"/>
          </a:xfrm>
          <a:prstGeom prst="ellipse">
            <a:avLst/>
          </a:prstGeom>
          <a:ln w="38100">
            <a:solidFill>
              <a:schemeClr val="accent1">
                <a:lumMod val="60000"/>
                <a:lumOff val="40000"/>
              </a:schemeClr>
            </a:solidFill>
          </a:ln>
        </p:spPr>
      </p:pic>
      <p:pic>
        <p:nvPicPr>
          <p:cNvPr id="7" name="Содержимое 5" descr="005.jpg"/>
          <p:cNvPicPr>
            <a:picLocks noChangeAspect="1"/>
          </p:cNvPicPr>
          <p:nvPr/>
        </p:nvPicPr>
        <p:blipFill>
          <a:blip r:embed="rId4" cstate="screen">
            <a:lum contrast="30000"/>
          </a:blip>
          <a:srcRect/>
          <a:stretch>
            <a:fillRect/>
          </a:stretch>
        </p:blipFill>
        <p:spPr>
          <a:xfrm>
            <a:off x="5286380" y="500042"/>
            <a:ext cx="3314721" cy="2857520"/>
          </a:xfrm>
          <a:prstGeom prst="roundRect">
            <a:avLst/>
          </a:prstGeom>
          <a:ln w="19050">
            <a:solidFill>
              <a:srgbClr val="92D050"/>
            </a:solidFill>
          </a:ln>
        </p:spPr>
      </p:pic>
      <p:sp>
        <p:nvSpPr>
          <p:cNvPr id="8" name="Прямоугольник 7"/>
          <p:cNvSpPr/>
          <p:nvPr/>
        </p:nvSpPr>
        <p:spPr>
          <a:xfrm rot="20505129">
            <a:off x="7479072" y="3523941"/>
            <a:ext cx="1143008" cy="500066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Wave1">
              <a:avLst/>
            </a:prstTxWarp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all" spc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 эхо</a:t>
            </a:r>
            <a:endParaRPr lang="ru-RU" sz="5400" b="1" cap="all" spc="0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10" name="Овал 9"/>
          <p:cNvSpPr/>
          <p:nvPr/>
        </p:nvSpPr>
        <p:spPr>
          <a:xfrm>
            <a:off x="8072462" y="5643578"/>
            <a:ext cx="642942" cy="642942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9" name="Овал 8"/>
          <p:cNvSpPr/>
          <p:nvPr/>
        </p:nvSpPr>
        <p:spPr>
          <a:xfrm>
            <a:off x="7715272" y="5715016"/>
            <a:ext cx="785818" cy="71438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Содержимое 5" descr="006.jpg"/>
          <p:cNvPicPr>
            <a:picLocks noGrp="1" noChangeAspect="1"/>
          </p:cNvPicPr>
          <p:nvPr>
            <p:ph sz="quarter" idx="1"/>
          </p:nvPr>
        </p:nvPicPr>
        <p:blipFill>
          <a:blip r:embed="rId2" cstate="screen">
            <a:lum contrast="30000"/>
          </a:blip>
          <a:srcRect t="7317"/>
          <a:stretch>
            <a:fillRect/>
          </a:stretch>
        </p:blipFill>
        <p:spPr>
          <a:xfrm>
            <a:off x="571472" y="3357562"/>
            <a:ext cx="3071834" cy="2714644"/>
          </a:xfrm>
          <a:prstGeom prst="roundRect">
            <a:avLst/>
          </a:prstGeom>
          <a:ln w="19050">
            <a:solidFill>
              <a:schemeClr val="accent1">
                <a:lumMod val="60000"/>
                <a:lumOff val="40000"/>
              </a:schemeClr>
            </a:solidFill>
          </a:ln>
        </p:spPr>
      </p:pic>
      <p:pic>
        <p:nvPicPr>
          <p:cNvPr id="5" name="Содержимое 4" descr="006.jpg"/>
          <p:cNvPicPr>
            <a:picLocks noGrp="1" noChangeAspect="1"/>
          </p:cNvPicPr>
          <p:nvPr>
            <p:ph sz="quarter" idx="2"/>
          </p:nvPr>
        </p:nvPicPr>
        <p:blipFill>
          <a:blip r:embed="rId3" cstate="screen">
            <a:lum contrast="40000"/>
          </a:blip>
          <a:srcRect/>
          <a:stretch>
            <a:fillRect/>
          </a:stretch>
        </p:blipFill>
        <p:spPr>
          <a:xfrm>
            <a:off x="4000496" y="285728"/>
            <a:ext cx="4714908" cy="6215106"/>
          </a:xfrm>
          <a:ln w="38100">
            <a:solidFill>
              <a:schemeClr val="accent1">
                <a:lumMod val="60000"/>
                <a:lumOff val="40000"/>
              </a:schemeClr>
            </a:solidFill>
          </a:ln>
        </p:spPr>
      </p:pic>
      <p:sp>
        <p:nvSpPr>
          <p:cNvPr id="8" name="Овал 7"/>
          <p:cNvSpPr/>
          <p:nvPr/>
        </p:nvSpPr>
        <p:spPr>
          <a:xfrm>
            <a:off x="285720" y="5715016"/>
            <a:ext cx="771524" cy="78581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26" name="Picture 2" descr="C:\Users\детсад\Pictures\2012-03-26\001.jpg"/>
          <p:cNvPicPr>
            <a:picLocks noChangeAspect="1" noChangeArrowheads="1"/>
          </p:cNvPicPr>
          <p:nvPr/>
        </p:nvPicPr>
        <p:blipFill>
          <a:blip r:embed="rId4">
            <a:lum contrast="30000"/>
          </a:blip>
          <a:srcRect/>
          <a:stretch>
            <a:fillRect/>
          </a:stretch>
        </p:blipFill>
        <p:spPr bwMode="auto">
          <a:xfrm>
            <a:off x="714348" y="285728"/>
            <a:ext cx="2540091" cy="2928958"/>
          </a:xfrm>
          <a:prstGeom prst="ellipse">
            <a:avLst/>
          </a:prstGeom>
          <a:noFill/>
          <a:ln w="38100">
            <a:solidFill>
              <a:schemeClr val="accent1"/>
            </a:solidFill>
          </a:ln>
        </p:spPr>
      </p:pic>
      <p:sp>
        <p:nvSpPr>
          <p:cNvPr id="9" name="Овал 8"/>
          <p:cNvSpPr/>
          <p:nvPr/>
        </p:nvSpPr>
        <p:spPr>
          <a:xfrm>
            <a:off x="1142976" y="571480"/>
            <a:ext cx="500066" cy="500066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Овал 10"/>
          <p:cNvSpPr/>
          <p:nvPr/>
        </p:nvSpPr>
        <p:spPr>
          <a:xfrm>
            <a:off x="928662" y="785794"/>
            <a:ext cx="428628" cy="500066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Овал 11"/>
          <p:cNvSpPr/>
          <p:nvPr/>
        </p:nvSpPr>
        <p:spPr>
          <a:xfrm>
            <a:off x="714348" y="1500174"/>
            <a:ext cx="285752" cy="35719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Овал 12"/>
          <p:cNvSpPr/>
          <p:nvPr/>
        </p:nvSpPr>
        <p:spPr>
          <a:xfrm>
            <a:off x="1071538" y="642918"/>
            <a:ext cx="285752" cy="35719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007.jpg"/>
          <p:cNvPicPr>
            <a:picLocks noGrp="1" noChangeAspect="1"/>
          </p:cNvPicPr>
          <p:nvPr>
            <p:ph sz="quarter" idx="1"/>
          </p:nvPr>
        </p:nvPicPr>
        <p:blipFill>
          <a:blip r:embed="rId2" cstate="screen"/>
          <a:srcRect/>
          <a:stretch>
            <a:fillRect/>
          </a:stretch>
        </p:blipFill>
        <p:spPr>
          <a:xfrm>
            <a:off x="391253" y="214290"/>
            <a:ext cx="4895127" cy="6429420"/>
          </a:xfrm>
          <a:ln w="38100">
            <a:solidFill>
              <a:schemeClr val="accent3">
                <a:lumMod val="60000"/>
                <a:lumOff val="40000"/>
              </a:schemeClr>
            </a:solidFill>
          </a:ln>
        </p:spPr>
      </p:pic>
      <p:pic>
        <p:nvPicPr>
          <p:cNvPr id="6" name="Содержимое 5" descr="007.jpg"/>
          <p:cNvPicPr>
            <a:picLocks noGrp="1" noChangeAspect="1"/>
          </p:cNvPicPr>
          <p:nvPr>
            <p:ph sz="quarter" idx="2"/>
          </p:nvPr>
        </p:nvPicPr>
        <p:blipFill>
          <a:blip r:embed="rId3" cstate="screen">
            <a:lum contrast="30000"/>
          </a:blip>
          <a:srcRect/>
          <a:stretch>
            <a:fillRect/>
          </a:stretch>
        </p:blipFill>
        <p:spPr>
          <a:xfrm>
            <a:off x="5500694" y="3214686"/>
            <a:ext cx="3095994" cy="2648195"/>
          </a:xfrm>
          <a:prstGeom prst="roundRect">
            <a:avLst/>
          </a:prstGeom>
          <a:ln w="19050">
            <a:solidFill>
              <a:schemeClr val="accent3">
                <a:lumMod val="60000"/>
                <a:lumOff val="40000"/>
              </a:schemeClr>
            </a:solidFill>
          </a:ln>
        </p:spPr>
      </p:pic>
      <p:sp>
        <p:nvSpPr>
          <p:cNvPr id="8" name="Овал 7"/>
          <p:cNvSpPr/>
          <p:nvPr/>
        </p:nvSpPr>
        <p:spPr>
          <a:xfrm>
            <a:off x="7929586" y="5572140"/>
            <a:ext cx="785818" cy="78581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050" name="Picture 2" descr="D:\Мои документы\Мои рисунки\Анимашки\день рожд.files\birth1.files\stars.gi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500826" y="500042"/>
            <a:ext cx="1028700" cy="952500"/>
          </a:xfrm>
          <a:prstGeom prst="rect">
            <a:avLst/>
          </a:prstGeom>
          <a:noFill/>
        </p:spPr>
      </p:pic>
      <p:pic>
        <p:nvPicPr>
          <p:cNvPr id="11" name="Picture 2" descr="D:\Мои документы\Мои рисунки\Анимашки\день рожд.files\birth1.files\stars.gi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929322" y="928670"/>
            <a:ext cx="1028700" cy="952500"/>
          </a:xfrm>
          <a:prstGeom prst="rect">
            <a:avLst/>
          </a:prstGeom>
          <a:noFill/>
        </p:spPr>
      </p:pic>
      <p:pic>
        <p:nvPicPr>
          <p:cNvPr id="12" name="Picture 2" descr="D:\Мои документы\Мои рисунки\Анимашки\день рожд.files\birth1.files\stars.gi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286644" y="785794"/>
            <a:ext cx="1028700" cy="952500"/>
          </a:xfrm>
          <a:prstGeom prst="rect">
            <a:avLst/>
          </a:prstGeom>
          <a:noFill/>
        </p:spPr>
      </p:pic>
      <p:pic>
        <p:nvPicPr>
          <p:cNvPr id="13" name="Picture 2" descr="D:\Мои документы\Мои рисунки\Анимашки\день рожд.files\birth1.files\stars.gi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786578" y="1500174"/>
            <a:ext cx="1028700" cy="952500"/>
          </a:xfrm>
          <a:prstGeom prst="rect">
            <a:avLst/>
          </a:prstGeom>
          <a:noFill/>
        </p:spPr>
      </p:pic>
      <p:pic>
        <p:nvPicPr>
          <p:cNvPr id="14" name="Picture 2" descr="D:\Мои документы\Мои рисунки\Анимашки\день рожд.files\birth1.files\stars.gi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572396" y="1643050"/>
            <a:ext cx="1028700" cy="952500"/>
          </a:xfrm>
          <a:prstGeom prst="rect">
            <a:avLst/>
          </a:prstGeom>
          <a:noFill/>
        </p:spPr>
      </p:pic>
      <p:pic>
        <p:nvPicPr>
          <p:cNvPr id="15" name="Picture 2" descr="D:\Мои документы\Мои рисунки\Анимашки\день рожд.files\birth1.files\stars.gi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143636" y="1857364"/>
            <a:ext cx="1028700" cy="9525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Эркер">
  <a:themeElements>
    <a:clrScheme name="Эркер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Эркер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300</TotalTime>
  <Words>179</Words>
  <Application>Microsoft Office PowerPoint</Application>
  <PresentationFormat>Экран (4:3)</PresentationFormat>
  <Paragraphs>33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Эркер</vt:lpstr>
      <vt:lpstr> 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детсад</dc:creator>
  <cp:lastModifiedBy>детсад</cp:lastModifiedBy>
  <cp:revision>65</cp:revision>
  <dcterms:created xsi:type="dcterms:W3CDTF">2012-03-16T06:11:08Z</dcterms:created>
  <dcterms:modified xsi:type="dcterms:W3CDTF">2012-03-26T03:14:19Z</dcterms:modified>
</cp:coreProperties>
</file>