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5" r:id="rId6"/>
    <p:sldId id="269" r:id="rId7"/>
    <p:sldId id="268" r:id="rId8"/>
    <p:sldId id="270" r:id="rId9"/>
    <p:sldId id="271" r:id="rId10"/>
    <p:sldId id="27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19D-67D5-4337-B35A-6F3E38225BF2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D56-3D94-48C8-92BF-35132435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6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19D-67D5-4337-B35A-6F3E38225BF2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D56-3D94-48C8-92BF-35132435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5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19D-67D5-4337-B35A-6F3E38225BF2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D56-3D94-48C8-92BF-35132435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1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19D-67D5-4337-B35A-6F3E38225BF2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D56-3D94-48C8-92BF-35132435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8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19D-67D5-4337-B35A-6F3E38225BF2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D56-3D94-48C8-92BF-35132435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8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19D-67D5-4337-B35A-6F3E38225BF2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D56-3D94-48C8-92BF-35132435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9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19D-67D5-4337-B35A-6F3E38225BF2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D56-3D94-48C8-92BF-35132435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1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19D-67D5-4337-B35A-6F3E38225BF2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D56-3D94-48C8-92BF-35132435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6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19D-67D5-4337-B35A-6F3E38225BF2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D56-3D94-48C8-92BF-35132435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19D-67D5-4337-B35A-6F3E38225BF2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D56-3D94-48C8-92BF-35132435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1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D19D-67D5-4337-B35A-6F3E38225BF2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3D56-3D94-48C8-92BF-35132435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0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8D19D-67D5-4337-B35A-6F3E38225BF2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3D56-3D94-48C8-92BF-351324351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416824" cy="14401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МБДОУ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«Детский сад </a:t>
            </a:r>
            <a:r>
              <a:rPr lang="ru-RU" sz="2000" b="1" dirty="0">
                <a:solidFill>
                  <a:srgbClr val="FF0000"/>
                </a:solidFill>
              </a:rPr>
              <a:t>комбинированного вида </a:t>
            </a:r>
            <a:r>
              <a:rPr lang="ru-RU" sz="2000" b="1" dirty="0" smtClean="0">
                <a:solidFill>
                  <a:srgbClr val="FF0000"/>
                </a:solidFill>
              </a:rPr>
              <a:t>№ 75»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г. Энгельса Саратовской области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708920"/>
            <a:ext cx="5832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ПРОЕКТ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УЛИЦА ПОЛНА НЕОЖИДАННОСТЕЙ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373216"/>
            <a:ext cx="4174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Воспитатель: Лисина Оксана Сергеевна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30425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5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Уголок ПДД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73422"/>
            <a:ext cx="6336704" cy="47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43806"/>
            <a:ext cx="4485433" cy="45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238" y="980728"/>
            <a:ext cx="8007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18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54868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Вид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проекта: </a:t>
            </a:r>
            <a:r>
              <a:rPr lang="ru-RU" sz="2400" b="1" dirty="0" smtClean="0"/>
              <a:t>групповой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010346"/>
            <a:ext cx="813690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Продолжительность проекта:</a:t>
            </a:r>
            <a:r>
              <a:rPr lang="ru-RU" sz="2400" b="1" dirty="0" smtClean="0"/>
              <a:t> </a:t>
            </a:r>
            <a:r>
              <a:rPr lang="ru-RU" sz="2400" dirty="0" smtClean="0"/>
              <a:t>сентябрь – ноябрь 2012 года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47201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Участники проекта:  </a:t>
            </a:r>
            <a:r>
              <a:rPr lang="ru-RU" sz="2400" dirty="0" smtClean="0"/>
              <a:t>дети средней группы №6, воспитатели, родители.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3" y="2303009"/>
            <a:ext cx="7955160" cy="3502255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Проблема:</a:t>
            </a:r>
            <a:r>
              <a:rPr lang="ru-RU" sz="2400" b="1" dirty="0"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ea typeface="Calibri"/>
                <a:cs typeface="Times New Roman"/>
              </a:rPr>
              <a:t>Легко ли научить ребенка вести себя на дороге?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 На первый взгляд легко. Надо только познакомить его с основными требованиями Правил дорожного движения и никаких проблем. На самом деле очень трудно. Ведь сами родители каждый день на глазах своих детей  нарушают эти Правила, и не задумываются, что ставят перед ребенком неразрешимую задачу: как правильно? Как говорят или как делают? Поэтому необходима повседневная работа с детьми по формированию представлений  о важности соблюдения Правил дорожного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движения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5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76671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Цель</a:t>
            </a:r>
            <a:r>
              <a:rPr lang="ru-RU" sz="2400" dirty="0" smtClean="0"/>
              <a:t>: формирование </a:t>
            </a:r>
            <a:r>
              <a:rPr lang="ru-RU" sz="2400" dirty="0"/>
              <a:t>навыков правильного осознанного безопасного  поведения дошкольников на дороге.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307670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Пополнить</a:t>
            </a:r>
            <a:r>
              <a:rPr lang="ru-RU" sz="2400" dirty="0"/>
              <a:t>, упорядочить, закрепить знания дошкольников о Правилах Дорожного Движения. Способствовать легкости и доступности овладения новыми знаниями по соблюдению Правил дорожного движения и применению их на практике.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/>
              <a:t>Усвоение дошкольниками правил безопасности дорожного движения в качестве пешехода и пассажира транспортного средства.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/>
              <a:t>Побуждать использовать изученные Правила дорожного движения на практике.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/>
              <a:t>Повышение компетентности родителей по вопросам, касающихся Правил дорожного движения.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/>
              <a:t>Создание предметно – развивающей среды в </a:t>
            </a:r>
            <a:r>
              <a:rPr lang="ru-RU" sz="2400" dirty="0" smtClean="0"/>
              <a:t>группе.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5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54868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Этапы работы над проектом: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Подготовительный  этап: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ea typeface="Calibri"/>
                <a:cs typeface="Times New Roman"/>
              </a:rPr>
              <a:t>Постановка цели и задач, определение методов исследования, предварительная работа с  детьми и их родителями, выбор оборудования и материалов, составление стратегического плана работы с детьми.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ea typeface="Calibri"/>
                <a:cs typeface="Times New Roman"/>
              </a:rPr>
              <a:t>Сбор информации по проблеме. Подготовка материала и оборудования.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ea typeface="Calibri"/>
                <a:cs typeface="Times New Roman"/>
              </a:rPr>
              <a:t>Анкетирование родителей.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ea typeface="Calibri"/>
                <a:cs typeface="Times New Roman"/>
              </a:rPr>
              <a:t>Поиск эффективных технологий и методик в области обучения детей правилам безопасного поведения на дорогах. 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717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2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Основной этап работы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dirty="0"/>
              <a:t>Информационно – исследовательский: 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</a:t>
            </a:r>
            <a:r>
              <a:rPr lang="ru-RU" sz="2400" dirty="0" smtClean="0"/>
              <a:t>оиск </a:t>
            </a:r>
            <a:r>
              <a:rPr lang="ru-RU" sz="2400" dirty="0"/>
              <a:t>ответов на поставленные вопросы разными способами.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Создание  картотеки дидактических  и подвижных  игр  по  Правилам дорожного движения.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Приобретение книг и оснащения для оформления уголка ПДД в группе.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Изготовление </a:t>
            </a:r>
            <a:r>
              <a:rPr lang="ru-RU" sz="2400" dirty="0"/>
              <a:t>реквизитов для проведения сюжетно-ролевых </a:t>
            </a:r>
            <a:r>
              <a:rPr lang="ru-RU" sz="2400" dirty="0" smtClean="0"/>
              <a:t> игр по </a:t>
            </a:r>
            <a:r>
              <a:rPr lang="ru-RU" sz="2400" dirty="0"/>
              <a:t>ПДД.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906" y="620688"/>
            <a:ext cx="777686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Заключительный этап:</a:t>
            </a:r>
          </a:p>
          <a:p>
            <a:r>
              <a:rPr lang="ru-RU" sz="2400" dirty="0"/>
              <a:t>3 этап - заключительный: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/>
              <a:t>Обобщение результатов работы, закрепление полученных знаний, формулировка выводов, и по возможности составление рекомендаций.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/>
              <a:t>На заключительном этапе нашего проекта  совместно с родителями </a:t>
            </a:r>
            <a:r>
              <a:rPr lang="ru-RU" sz="2400" dirty="0" smtClean="0"/>
              <a:t>оформили уголок «Правила Дорожного Движения». </a:t>
            </a:r>
            <a:r>
              <a:rPr lang="ru-RU" sz="2400" dirty="0"/>
              <a:t>Реализация данного проекта позволила сформировать у детей необходимые представления, умения и навыки безопасного поведения на улицах и дорогах.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776864" cy="453650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ea typeface="Calibri"/>
                <a:cs typeface="Times New Roman"/>
              </a:rPr>
              <a:t>Консультации  </a:t>
            </a:r>
            <a:r>
              <a:rPr lang="ru-RU" sz="2400" dirty="0">
                <a:solidFill>
                  <a:schemeClr val="tx1"/>
                </a:solidFill>
                <a:ea typeface="Calibri"/>
                <a:cs typeface="Times New Roman"/>
              </a:rPr>
              <a:t>« Как выработать навыки безопасного поведения на улице</a:t>
            </a:r>
            <a:r>
              <a:rPr lang="ru-RU" sz="2400" dirty="0" smtClean="0">
                <a:solidFill>
                  <a:schemeClr val="tx1"/>
                </a:solidFill>
                <a:ea typeface="Calibri"/>
                <a:cs typeface="Times New Roman"/>
              </a:rPr>
              <a:t>».</a:t>
            </a:r>
            <a:r>
              <a:rPr lang="ru-RU" sz="2400" dirty="0">
                <a:solidFill>
                  <a:schemeClr val="tx1"/>
                </a:solidFill>
              </a:rPr>
              <a:t> «Безопасность детей в наших руках», </a:t>
            </a:r>
            <a:r>
              <a:rPr lang="ru-RU" sz="2400" dirty="0" smtClean="0">
                <a:solidFill>
                  <a:schemeClr val="tx1"/>
                </a:solidFill>
              </a:rPr>
              <a:t>«Малыш и дорога».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ea typeface="Calibri"/>
                <a:cs typeface="Times New Roman"/>
              </a:rPr>
              <a:t>Стендовая информация «</a:t>
            </a:r>
            <a:r>
              <a:rPr lang="ru-RU" sz="2400" dirty="0">
                <a:solidFill>
                  <a:schemeClr val="tx1"/>
                </a:solidFill>
                <a:ea typeface="Calibri"/>
                <a:cs typeface="Times New Roman"/>
              </a:rPr>
              <a:t>Легко ли научить ребенка вести себя на дороге?».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ea typeface="Calibri"/>
                <a:cs typeface="Times New Roman"/>
              </a:rPr>
              <a:t>Памятка </a:t>
            </a:r>
            <a:r>
              <a:rPr lang="ru-RU" sz="2400" dirty="0">
                <a:solidFill>
                  <a:schemeClr val="tx1"/>
                </a:solidFill>
                <a:ea typeface="Calibri"/>
                <a:cs typeface="Times New Roman"/>
              </a:rPr>
              <a:t>«Что должен знать ребенок в среднем дошкольном возрасте о правилах поведения на дороге»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ea typeface="Calibri"/>
                <a:cs typeface="Times New Roman"/>
              </a:rPr>
              <a:t>Анкетирование  «</a:t>
            </a:r>
            <a:r>
              <a:rPr lang="ru-RU" sz="2400" dirty="0">
                <a:solidFill>
                  <a:schemeClr val="tx1"/>
                </a:solidFill>
                <a:ea typeface="Calibri"/>
                <a:cs typeface="Times New Roman"/>
              </a:rPr>
              <a:t>Осторожно, дорога!».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720349" y="260648"/>
            <a:ext cx="79208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Работа с родителями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785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8751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На улице нашей машины-машины</a:t>
            </a:r>
            <a:r>
              <a:rPr lang="en-US" sz="1600" b="1" dirty="0" smtClean="0"/>
              <a:t>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Машины малютки</a:t>
            </a:r>
            <a:r>
              <a:rPr lang="en-US" sz="1600" b="1" dirty="0" smtClean="0"/>
              <a:t>,</a:t>
            </a:r>
            <a:r>
              <a:rPr lang="ru-RU" sz="1600" b="1" dirty="0" smtClean="0"/>
              <a:t> машины большие</a:t>
            </a:r>
            <a:r>
              <a:rPr lang="en-US" sz="1600" b="1" dirty="0" smtClean="0"/>
              <a:t>.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755"/>
            <a:ext cx="5114178" cy="3396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37" y="3602108"/>
            <a:ext cx="4341189" cy="32558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29772" y="2169038"/>
            <a:ext cx="3851920" cy="143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> Много знаков есть на свете</a:t>
            </a:r>
            <a:r>
              <a:rPr lang="en-US" sz="1600" b="1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> Знать полезно знаки эти</a:t>
            </a:r>
            <a:r>
              <a:rPr lang="en-US" sz="1600" b="1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>                   Есть  знаки запрещающие</a:t>
            </a:r>
            <a:r>
              <a:rPr lang="en-US" sz="1600" b="1" dirty="0">
                <a:solidFill>
                  <a:prstClr val="black"/>
                </a:solidFill>
                <a:ea typeface="+mj-ea"/>
                <a:cs typeface="+mj-cs"/>
              </a:rPr>
              <a:t>,</a:t>
            </a: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> есть предупреждающие</a:t>
            </a:r>
            <a:r>
              <a:rPr lang="en-US" sz="1600" b="1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>                   Еще знать обязательно – знаки указательные!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prstClr val="black"/>
                </a:solidFill>
              </a:rPr>
              <a:t>Правил дорожных на свете не мало</a:t>
            </a:r>
            <a:r>
              <a:rPr lang="en-US" sz="1600" b="1" dirty="0">
                <a:solidFill>
                  <a:prstClr val="black"/>
                </a:solidFill>
              </a:rPr>
              <a:t>.</a:t>
            </a:r>
            <a:r>
              <a:rPr lang="ru-RU" sz="1600" b="1" dirty="0">
                <a:solidFill>
                  <a:prstClr val="black"/>
                </a:solidFill>
              </a:rPr>
              <a:t/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Все бы их выучить нам не мешало</a:t>
            </a:r>
            <a:r>
              <a:rPr lang="en-US" sz="1600" b="1" dirty="0">
                <a:solidFill>
                  <a:prstClr val="black"/>
                </a:solidFill>
              </a:rPr>
              <a:t>,</a:t>
            </a:r>
            <a:r>
              <a:rPr lang="ru-RU" sz="1600" b="1" dirty="0">
                <a:solidFill>
                  <a:prstClr val="black"/>
                </a:solidFill>
              </a:rPr>
              <a:t/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Но основное из правил движения 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Знать</a:t>
            </a:r>
            <a:r>
              <a:rPr lang="en-US" sz="1600" b="1" dirty="0">
                <a:solidFill>
                  <a:prstClr val="black"/>
                </a:solidFill>
              </a:rPr>
              <a:t>,</a:t>
            </a:r>
            <a:r>
              <a:rPr lang="ru-RU" sz="1600" b="1" dirty="0">
                <a:solidFill>
                  <a:prstClr val="black"/>
                </a:solidFill>
              </a:rPr>
              <a:t> как таблицу</a:t>
            </a:r>
            <a:r>
              <a:rPr lang="en-US" sz="1600" b="1" dirty="0">
                <a:solidFill>
                  <a:prstClr val="black"/>
                </a:solidFill>
              </a:rPr>
              <a:t>,</a:t>
            </a:r>
            <a:r>
              <a:rPr lang="ru-RU" sz="1600" b="1" dirty="0">
                <a:solidFill>
                  <a:prstClr val="black"/>
                </a:solidFill>
              </a:rPr>
              <a:t>должны умножения</a:t>
            </a:r>
            <a:r>
              <a:rPr lang="en-US" sz="1600" b="1" dirty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3861048"/>
            <a:ext cx="4038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Перевозим груз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2496" y="1411382"/>
            <a:ext cx="4038600" cy="7191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Мы рисуем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19321"/>
            <a:ext cx="4211960" cy="2797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2" y="4509120"/>
            <a:ext cx="4139952" cy="234888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1" y="1412775"/>
            <a:ext cx="35972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485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 «Детский сад комбинированного вида № 75»  г. Энгельса Саратовской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На улице нашей машины-машины, Машины малютки, машины большие.</vt:lpstr>
      <vt:lpstr>Правил дорожных на свете не мало. Все бы их выучить нам не мешало, Но основное из правил движения  Знать, как таблицу,должны умножения.</vt:lpstr>
      <vt:lpstr>Уголок ПДД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детский сад № 37 «Журавлик» комбинированного вида г. Дрезна Орехово-Зуевский район Московской области </dc:title>
  <dc:creator>User</dc:creator>
  <cp:lastModifiedBy>Admin</cp:lastModifiedBy>
  <cp:revision>56</cp:revision>
  <dcterms:created xsi:type="dcterms:W3CDTF">2012-06-20T16:04:17Z</dcterms:created>
  <dcterms:modified xsi:type="dcterms:W3CDTF">2013-05-30T05:46:42Z</dcterms:modified>
</cp:coreProperties>
</file>