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4" r:id="rId5"/>
    <p:sldId id="265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4;&#1082;&#1089;&#1072;&#1085;&#1072;\&#1056;&#1072;&#1073;&#1086;&#1095;&#1080;&#1081;%20&#1089;&#1090;&#1086;&#1083;\&#1070;&#1088;&#1080;&#1081;%20&#1040;&#1083;&#1077;&#1082;&#1089;&#1077;&#1077;&#1074;&#1080;&#1095;%20%20&#1043;&#1072;&#1075;&#1072;&#1088;&#1080;&#1085;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59;&#1047;&#1067;&#1050;&#1040;\PortSignalquotSOSquotmorzyanka-httpvkontakteruclub23051943---MUZYKAL_NOE-OFORMLEN&#1048;E-SPEKTAKLYa(muzofon.com)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16.radikal.ru/i191/1104/b4/aa9ac29d3e1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214625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День космонавтики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Юрий Алексеевич  Гагари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Оксана\Рабочий стол\работа\fon_6fcbcc136fbd1d1177a9037efffb94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01385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Оксана\Рабочий стол\работа\planet_ear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2895"/>
            <a:ext cx="4608512" cy="5515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3861048"/>
            <a:ext cx="1287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988840"/>
            <a:ext cx="1287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400" y="620688"/>
            <a:ext cx="1287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772816"/>
            <a:ext cx="1287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3933056"/>
            <a:ext cx="1287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Оксана\Рабочий стол\работа\planet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661248"/>
            <a:ext cx="714375" cy="714375"/>
          </a:xfrm>
          <a:prstGeom prst="rect">
            <a:avLst/>
          </a:prstGeom>
          <a:noFill/>
        </p:spPr>
      </p:pic>
      <p:pic>
        <p:nvPicPr>
          <p:cNvPr id="1030" name="Picture 6" descr="C:\Documents and Settings\Оксана\Рабочий стол\работа\Jupit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32656"/>
            <a:ext cx="1296144" cy="1296144"/>
          </a:xfrm>
          <a:prstGeom prst="rect">
            <a:avLst/>
          </a:prstGeom>
          <a:noFill/>
        </p:spPr>
      </p:pic>
      <p:pic>
        <p:nvPicPr>
          <p:cNvPr id="1032" name="Picture 8" descr="http://www.fantasia.mex.tl/images/27074/Saturno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692696"/>
            <a:ext cx="1614716" cy="1224136"/>
          </a:xfrm>
          <a:prstGeom prst="rect">
            <a:avLst/>
          </a:prstGeom>
          <a:noFill/>
        </p:spPr>
      </p:pic>
      <p:pic>
        <p:nvPicPr>
          <p:cNvPr id="17" name="PortSignalquotSOSquotmorzyanka-httpvkontakteruclub23051943---MUZYKAL_NOE-OFORMLENИE-SPEKTAKL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1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работа\f_gidro8.jpg"/>
          <p:cNvPicPr>
            <a:picLocks noChangeAspect="1" noChangeArrowheads="1"/>
          </p:cNvPicPr>
          <p:nvPr/>
        </p:nvPicPr>
        <p:blipFill>
          <a:blip r:embed="rId2" cstate="print"/>
          <a:srcRect l="16537" b="2439"/>
          <a:stretch>
            <a:fillRect/>
          </a:stretch>
        </p:blipFill>
        <p:spPr bwMode="auto">
          <a:xfrm>
            <a:off x="4860032" y="404664"/>
            <a:ext cx="3888433" cy="315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://en.rian.ru/images/16270/29/162702921.jpg"/>
          <p:cNvPicPr>
            <a:picLocks noChangeAspect="1" noChangeArrowheads="1"/>
          </p:cNvPicPr>
          <p:nvPr/>
        </p:nvPicPr>
        <p:blipFill>
          <a:blip r:embed="rId3" cstate="print"/>
          <a:srcRect l="30104"/>
          <a:stretch>
            <a:fillRect/>
          </a:stretch>
        </p:blipFill>
        <p:spPr bwMode="auto">
          <a:xfrm>
            <a:off x="467544" y="404664"/>
            <a:ext cx="3871621" cy="3138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im6-tub-ru.yandex.net/i?id=567279419-5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991643" cy="2684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http://vasi.net/uploads/podbor/w7401/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4104590" cy="2734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k-school.ucoz.ru/_nw/1/66788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мос\космос 3\кос\843877097126096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космос\космос 3\кос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4528" cy="6953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F:\космос\космос 3\кос\3994afc5f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F:\космос\космос 3\кос\mars_meth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96536" cy="6954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3" descr="F:\космос\космос 3\кос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368721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F:\космос\космос 3\кос\mars-se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281051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 descr="F:\космос\космос 3\кос\080623mars_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9337857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http://img1.sq.com.ua/image/300/300/img-news-2011-march-14-gri_kirichenko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247956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6/90/212/90212718_WallHits_6913702311589x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3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19464" y="260648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Берегите эти земли, эти воды,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Даже малую былиночку любя.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Берегите всех зверей внутри природы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Убивайте лишь зверей внутри себя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</Words>
  <Application>Microsoft Office PowerPoint</Application>
  <PresentationFormat>Экран (4:3)</PresentationFormat>
  <Paragraphs>10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космонавтики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18</cp:revision>
  <dcterms:modified xsi:type="dcterms:W3CDTF">2013-04-04T03:39:07Z</dcterms:modified>
</cp:coreProperties>
</file>