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7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996633"/>
    <a:srgbClr val="669900"/>
    <a:srgbClr val="40964E"/>
    <a:srgbClr val="9DD5A6"/>
    <a:srgbClr val="7C7C90"/>
    <a:srgbClr val="0099CC"/>
    <a:srgbClr val="1B0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1" autoAdjust="0"/>
    <p:restoredTop sz="94660"/>
  </p:normalViewPr>
  <p:slideViewPr>
    <p:cSldViewPr>
      <p:cViewPr varScale="1">
        <p:scale>
          <a:sx n="41" d="100"/>
          <a:sy n="41" d="100"/>
        </p:scale>
        <p:origin x="-13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F14B-AE8E-4A77-8AE0-56B04F4E3E2B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F06C-483C-40F8-9337-ED59093F6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2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F06C-483C-40F8-9337-ED59093F6E3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8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16DE-915C-49E8-AE9D-A31867D156FA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1BE9-1706-4857-99A5-82C582852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%5Bwallcoo_com%5D_1_CG_seasons_spring_HS024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500042"/>
            <a:ext cx="50720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Семинар - практикум</a:t>
            </a:r>
            <a:endParaRPr lang="ru-RU" sz="32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428736"/>
            <a:ext cx="678661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«Защита прав и достоинства ребёнка – дошкольника»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786454"/>
            <a:ext cx="91440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Bookman Old Style" pitchFamily="18" charset="0"/>
              </a:rPr>
              <a:t>Воспитатель: </a:t>
            </a:r>
            <a:r>
              <a:rPr lang="ru-RU" sz="2800" b="1" dirty="0" err="1" smtClean="0">
                <a:solidFill>
                  <a:srgbClr val="00B0F0"/>
                </a:solidFill>
                <a:latin typeface="Bookman Old Style" pitchFamily="18" charset="0"/>
              </a:rPr>
              <a:t>Каныгина</a:t>
            </a:r>
            <a:r>
              <a:rPr lang="ru-RU" sz="2800" b="1" dirty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Bookman Old Style" pitchFamily="18" charset="0"/>
              </a:rPr>
              <a:t>Наталья </a:t>
            </a:r>
            <a:r>
              <a:rPr lang="ru-RU" sz="2800" b="1" dirty="0">
                <a:solidFill>
                  <a:srgbClr val="00B0F0"/>
                </a:solidFill>
                <a:latin typeface="Bookman Old Style" pitchFamily="18" charset="0"/>
              </a:rPr>
              <a:t>Н</a:t>
            </a:r>
            <a:r>
              <a:rPr lang="ru-RU" sz="2800" b="1" dirty="0" smtClean="0">
                <a:solidFill>
                  <a:srgbClr val="00B0F0"/>
                </a:solidFill>
                <a:latin typeface="Bookman Old Style" pitchFamily="18" charset="0"/>
              </a:rPr>
              <a:t>иколаевна</a:t>
            </a:r>
            <a:endParaRPr lang="ru-RU" sz="28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70" b="76479" l="21234" r="88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23481" r="3015" b="17633"/>
          <a:stretch/>
        </p:blipFill>
        <p:spPr>
          <a:xfrm>
            <a:off x="2987824" y="3135243"/>
            <a:ext cx="2699792" cy="3111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-500098" y="2285992"/>
            <a:ext cx="2928958" cy="2286016"/>
          </a:xfrm>
          <a:prstGeom prst="cloud">
            <a:avLst/>
          </a:prstGeom>
          <a:gradFill flip="none" rotWithShape="1">
            <a:gsLst>
              <a:gs pos="0">
                <a:srgbClr val="9DD5A6">
                  <a:shade val="30000"/>
                  <a:satMod val="115000"/>
                  <a:alpha val="45000"/>
                </a:srgbClr>
              </a:gs>
              <a:gs pos="50000">
                <a:srgbClr val="9DD5A6">
                  <a:shade val="67500"/>
                  <a:satMod val="115000"/>
                </a:srgbClr>
              </a:gs>
              <a:gs pos="100000">
                <a:srgbClr val="9DD5A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Всеобщая декларация прав ребёнка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4572008"/>
            <a:ext cx="285752" cy="1428760"/>
          </a:xfrm>
          <a:prstGeom prst="rect">
            <a:avLst/>
          </a:prstGeom>
          <a:solidFill>
            <a:srgbClr val="996633">
              <a:alpha val="80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4214818"/>
            <a:ext cx="214314" cy="1071570"/>
          </a:xfrm>
          <a:prstGeom prst="rect">
            <a:avLst/>
          </a:prstGeom>
          <a:solidFill>
            <a:srgbClr val="996633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214546" y="2500306"/>
            <a:ext cx="2857520" cy="2143140"/>
          </a:xfrm>
          <a:prstGeom prst="cloud">
            <a:avLst/>
          </a:prstGeom>
          <a:gradFill>
            <a:gsLst>
              <a:gs pos="0">
                <a:srgbClr val="9DD5A6">
                  <a:shade val="30000"/>
                  <a:satMod val="115000"/>
                  <a:alpha val="45000"/>
                </a:srgbClr>
              </a:gs>
              <a:gs pos="50000">
                <a:srgbClr val="9DD5A6">
                  <a:shade val="67500"/>
                  <a:satMod val="115000"/>
                </a:srgbClr>
              </a:gs>
              <a:gs pos="100000">
                <a:srgbClr val="9DD5A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Декларация прав ребёнка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5715016"/>
            <a:ext cx="214314" cy="714380"/>
          </a:xfrm>
          <a:prstGeom prst="rect">
            <a:avLst/>
          </a:prstGeom>
          <a:solidFill>
            <a:srgbClr val="996633">
              <a:alpha val="6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429124" y="3429000"/>
            <a:ext cx="2714644" cy="2500330"/>
          </a:xfrm>
          <a:prstGeom prst="cloud">
            <a:avLst/>
          </a:prstGeom>
          <a:gradFill>
            <a:gsLst>
              <a:gs pos="0">
                <a:srgbClr val="9DD5A6">
                  <a:shade val="30000"/>
                  <a:satMod val="115000"/>
                  <a:alpha val="45000"/>
                </a:srgbClr>
              </a:gs>
              <a:gs pos="50000">
                <a:srgbClr val="9DD5A6">
                  <a:shade val="67500"/>
                  <a:satMod val="115000"/>
                </a:srgbClr>
              </a:gs>
              <a:gs pos="100000">
                <a:srgbClr val="9DD5A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Конвенция ООН о правах ребёнка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643570" y="1071546"/>
            <a:ext cx="3500430" cy="3214710"/>
          </a:xfrm>
          <a:prstGeom prst="cloud">
            <a:avLst/>
          </a:prstGeom>
          <a:gradFill>
            <a:gsLst>
              <a:gs pos="0">
                <a:srgbClr val="9DD5A6">
                  <a:shade val="30000"/>
                  <a:satMod val="115000"/>
                  <a:alpha val="45000"/>
                </a:srgbClr>
              </a:gs>
              <a:gs pos="50000">
                <a:srgbClr val="9DD5A6">
                  <a:shade val="67500"/>
                  <a:satMod val="115000"/>
                </a:srgbClr>
              </a:gs>
              <a:gs pos="100000">
                <a:srgbClr val="9DD5A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Всемирная декларация об обеспечении выживания, защиты и развития детей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85720" y="-285776"/>
            <a:ext cx="5143536" cy="207167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  <a:alpha val="61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290"/>
            <a:ext cx="457203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международные документы, регулирующие права ребёнка.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2" b="94167" l="73199" r="93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94" t="41669" r="4255" b="-4074"/>
          <a:stretch/>
        </p:blipFill>
        <p:spPr>
          <a:xfrm>
            <a:off x="7143768" y="3429000"/>
            <a:ext cx="2230906" cy="4073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355" b="95928" l="6313" r="19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" t="59283" r="78916"/>
          <a:stretch/>
        </p:blipFill>
        <p:spPr>
          <a:xfrm>
            <a:off x="3571868" y="4679165"/>
            <a:ext cx="1171409" cy="240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1" grpId="0" animBg="1"/>
      <p:bldP spid="15" grpId="0" animBg="1"/>
      <p:bldP spid="10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9058" y="214290"/>
            <a:ext cx="500066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Нормативные документы Федерального уровня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143372" y="2500306"/>
            <a:ext cx="3429024" cy="1928826"/>
          </a:xfrm>
          <a:prstGeom prst="cloud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  <a:alpha val="76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Типовое положение о дошкольном  образовательном учреждении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572264" y="1857364"/>
            <a:ext cx="2571736" cy="1500198"/>
          </a:xfrm>
          <a:prstGeom prst="cloud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  <a:alpha val="52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Закон об образовании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86776" y="4572008"/>
            <a:ext cx="285752" cy="1071570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286644" y="3143248"/>
            <a:ext cx="2143140" cy="1500198"/>
          </a:xfrm>
          <a:prstGeom prst="cloud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  <a:alpha val="66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Семейный кодекс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286496"/>
            <a:ext cx="214314" cy="571504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-285784" y="4572008"/>
            <a:ext cx="2571768" cy="1714512"/>
          </a:xfrm>
          <a:prstGeom prst="cloud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  <a:alpha val="68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Гражданский кодекс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571876"/>
            <a:ext cx="214314" cy="1071570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-428660" y="1428736"/>
            <a:ext cx="2857520" cy="2357454"/>
          </a:xfrm>
          <a:prstGeom prst="cloud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Федеральный закон «Об основных гарантиях прав ребёнка в РФ»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500570"/>
            <a:ext cx="214314" cy="642942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21139963">
            <a:off x="1962188" y="2802914"/>
            <a:ext cx="2510997" cy="1739706"/>
          </a:xfrm>
          <a:prstGeom prst="cloud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Конституция РФ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2285984" y="285728"/>
            <a:ext cx="2214578" cy="1714512"/>
          </a:xfrm>
          <a:prstGeom prst="sun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78" b="60619" l="34174" r="624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28398" r="34020" b="35801"/>
          <a:stretch/>
        </p:blipFill>
        <p:spPr>
          <a:xfrm>
            <a:off x="1947922" y="4294567"/>
            <a:ext cx="1739630" cy="25634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44" b="74465" l="63391" r="861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6" t="23929" r="11000" b="19920"/>
          <a:stretch/>
        </p:blipFill>
        <p:spPr>
          <a:xfrm>
            <a:off x="4788024" y="4425136"/>
            <a:ext cx="1784240" cy="263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8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8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8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8" grpId="0" animBg="1"/>
      <p:bldP spid="12" grpId="0" animBg="1"/>
      <p:bldP spid="7" grpId="0" animBg="1"/>
      <p:bldP spid="13" grpId="0" animBg="1"/>
      <p:bldP spid="6" grpId="0" animBg="1"/>
      <p:bldP spid="14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3195573_prevyupravarus.jpg"/>
          <p:cNvPicPr>
            <a:picLocks noChangeAspect="1"/>
          </p:cNvPicPr>
          <p:nvPr/>
        </p:nvPicPr>
        <p:blipFill>
          <a:blip r:embed="rId2" cstate="print"/>
          <a:srcRect t="1952" r="-1293" b="62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H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01" y="-17781"/>
            <a:ext cx="914399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25456" y="5445224"/>
            <a:ext cx="8064896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Пренебрежение нуждами ребёнка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4634" y="4368851"/>
            <a:ext cx="6552728" cy="1092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Психическое (эмоциональное) насилие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3288731"/>
            <a:ext cx="5328592" cy="108012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Сексуальное насилие (или развращение)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192711"/>
            <a:ext cx="4104456" cy="1080120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Физическое насилие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4295" y="470085"/>
            <a:ext cx="2867217" cy="17226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Формы жестокого обращения с детьми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81" b="93376" l="3439" r="30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57" r="65610"/>
          <a:stretch/>
        </p:blipFill>
        <p:spPr>
          <a:xfrm>
            <a:off x="-40910" y="2949174"/>
            <a:ext cx="1965402" cy="2839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25" b="93880" l="61673" r="95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15" t="38806"/>
          <a:stretch/>
        </p:blipFill>
        <p:spPr>
          <a:xfrm>
            <a:off x="6876256" y="1637698"/>
            <a:ext cx="2433754" cy="262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99</Words>
  <Application>Microsoft Office PowerPoint</Application>
  <PresentationFormat>Экран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поиск</cp:lastModifiedBy>
  <cp:revision>86</cp:revision>
  <dcterms:created xsi:type="dcterms:W3CDTF">2012-04-07T09:30:00Z</dcterms:created>
  <dcterms:modified xsi:type="dcterms:W3CDTF">2012-06-25T11:42:14Z</dcterms:modified>
</cp:coreProperties>
</file>