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96" r:id="rId3"/>
    <p:sldId id="304" r:id="rId4"/>
    <p:sldId id="279" r:id="rId5"/>
    <p:sldId id="268" r:id="rId6"/>
    <p:sldId id="282" r:id="rId7"/>
    <p:sldId id="261" r:id="rId8"/>
    <p:sldId id="259" r:id="rId9"/>
    <p:sldId id="291" r:id="rId10"/>
    <p:sldId id="297" r:id="rId11"/>
    <p:sldId id="265" r:id="rId12"/>
    <p:sldId id="272" r:id="rId13"/>
    <p:sldId id="302" r:id="rId14"/>
    <p:sldId id="264" r:id="rId15"/>
    <p:sldId id="305" r:id="rId16"/>
    <p:sldId id="298" r:id="rId17"/>
    <p:sldId id="299" r:id="rId18"/>
    <p:sldId id="266" r:id="rId19"/>
    <p:sldId id="271" r:id="rId20"/>
    <p:sldId id="273" r:id="rId21"/>
    <p:sldId id="301" r:id="rId22"/>
    <p:sldId id="285" r:id="rId23"/>
    <p:sldId id="30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AC34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5187-6F6C-40A8-AB2A-011964988582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D695-3910-4711-AB72-5E51E9E17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Марина, разберись с этой папкой, что не нужно, удали\ФОТОАЛЬБОМ\Байкал август 2007\P103067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438"/>
            <a:ext cx="9167813" cy="6929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1071545"/>
            <a:ext cx="7215206" cy="128588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  <a:t>«Байкальский круиз» </a:t>
            </a:r>
            <a:b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  <a:t>для ребят старшей и подготовительной групп НДОУ «Детский сад </a:t>
            </a:r>
            <a:b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  <a:t>№ 214 ОАО «РЖД» </a:t>
            </a:r>
            <a:b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AC3404"/>
                </a:solidFill>
                <a:latin typeface="Segoe Print" pitchFamily="2" charset="0"/>
              </a:rPr>
              <a:t>ст. Черемхово</a:t>
            </a:r>
            <a:endParaRPr lang="ru-RU" sz="3600" b="1" dirty="0">
              <a:solidFill>
                <a:srgbClr val="AC3404"/>
              </a:solidFill>
              <a:latin typeface="Segoe Print" pitchFamily="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40" y="5072074"/>
            <a:ext cx="6000760" cy="15716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Print" pitchFamily="2" charset="0"/>
              </a:rPr>
              <a:t>Подготовила педагог-психолог Жагарина М.А</a:t>
            </a:r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F:\Марина, разберись с этой папкой, что не нужно, удали\картинки\Рисунки\Байкал\N2B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31037" y="0"/>
            <a:ext cx="100667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арина, разберись с этой папкой, что не нужно, удали\ФОТОАЛЬБОМ\Байкал август 2007\P103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76136"/>
            <a:ext cx="9144000" cy="67818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F:\Марина, разберись с этой папкой, что не нужно, удали\ФОТОАЛЬБОМ\Байкал август 2007\P10307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781" y="0"/>
            <a:ext cx="9143999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Администратор\Desktop\35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арина, разберись с этой папкой, что не нужно, удали\ФОТОАЛЬБОМ\Байкал август 2007\P1030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Марина, разберись с этой папкой, что не нужно, удали\ФОТОАЛЬБОМ\Байкал август 2007\P1030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318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C:\Users\Администратор\Desktop\picturecontent-pid-12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0"/>
            <a:ext cx="6858048" cy="685804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истратор\Desktop\0a30392e636c8815f7884163ee6a78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03"/>
            <a:ext cx="9144000" cy="61616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арина, разберись с этой папкой, что не нужно, удали\ФОТОАЛЬБОМ\Байкал август 2007\P1030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35"/>
            <a:ext cx="9144000" cy="68580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Марина, разберись с этой папкой, что не нужно, удали\ФОТОАЛЬБОМ\Байкал август 2007\P10307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5861"/>
            <a:ext cx="9231814" cy="6923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дминистратор\Desktop\Lake-Baikal-Map_medium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3687"/>
            <a:ext cx="7045683" cy="68343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Марина, разберись с этой папкой, что не нужно, удали\ФОТОАЛЬБОМ\Байкал август 2007\P1030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7411" name="Picture 3" descr="F:\Марина, разберись с этой папкой, что не нужно, удали\ФОТОАЛЬБОМ\Байкал август 2007\P10306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860"/>
            <a:ext cx="9167812" cy="68758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F:\Марина, разберись с этой папкой, что не нужно, удали\ФОТОАЛЬБОМ\Байкал и лизин день рождения\PICT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Марина, разберись с этой папкой, что не нужно, удали\ФОТОАЛЬБОМ\Байкал август 2007\P10306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Segoe Script" pitchFamily="34" charset="0"/>
              </a:rPr>
              <a:t>Игра  «Цепочка слов»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</a:b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1361248209_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063029" cy="607223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Порт Байкал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09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6499937" cy="5848528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buriat3008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3347">
            <a:off x="165556" y="255375"/>
            <a:ext cx="2872867" cy="40953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Администратор\Desktop\pic-lib-671-mediu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56953">
            <a:off x="3068598" y="257810"/>
            <a:ext cx="1976442" cy="3035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8" name="Picture 6" descr="C:\Users\Администратор\Desktop\ljudi_05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571480"/>
            <a:ext cx="1978020" cy="29871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80" name="Picture 8" descr="C:\Users\Администратор\Desktop\untitle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48020">
            <a:off x="5715008" y="3786190"/>
            <a:ext cx="3217368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map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2982" y="1"/>
            <a:ext cx="9196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арина, разберись с этой папкой, что не нужно, удали\ФОТОАЛЬБОМ\Байкал август 2007\P103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8635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000636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Segoe Print" pitchFamily="2" charset="0"/>
              </a:rPr>
              <a:t>Посмотрите, ребята, Байкал окружают горы и нагорья, порой они  подходят к самой воде, поэтому строительство железной дороги было очень сложным.</a:t>
            </a:r>
            <a:endParaRPr lang="ru-RU" sz="28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22" name="Picture 2" descr="F:\Марина, разберись с этой папкой, что не нужно, удали\ФОТОАЛЬБОМ\Байкал август 2007\P103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10" descr="C:\Users\Администратор\Desktop\oldkb-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83132">
            <a:off x="4000496" y="2857496"/>
            <a:ext cx="5000628" cy="374047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3" descr="C:\Users\Администратор\Desktop\oldkb-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99991">
            <a:off x="375243" y="354976"/>
            <a:ext cx="4932686" cy="322268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Марина, разберись с этой папкой, что не нужно, удали\ФОТОАЛЬБОМ\Байкал август 2007\P1030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26" y="-35720"/>
            <a:ext cx="9191626" cy="689372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Марина, разберись с этой папкой, что не нужно, удали\ФОТОАЛЬБОМ\Байкал август 2007\P10307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Марина, разберись с этой папкой, что не нужно, удали\ФОТОАЛЬБОМ\Байкал август 2007\P10305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531</TotalTime>
  <Words>41</Words>
  <Application>Microsoft Office PowerPoint</Application>
  <PresentationFormat>Экран (4:3)</PresentationFormat>
  <Paragraphs>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«Байкальский круиз»  для ребят старшей и подготовительной групп НДОУ «Детский сад  № 214 ОАО «РЖД»  ст. Черемхово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Игра  «Цепочка слов»  </vt:lpstr>
      <vt:lpstr>Порт Байкал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80</cp:revision>
  <dcterms:created xsi:type="dcterms:W3CDTF">2013-05-10T19:42:57Z</dcterms:created>
  <dcterms:modified xsi:type="dcterms:W3CDTF">2013-05-24T19:29:31Z</dcterms:modified>
</cp:coreProperties>
</file>