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F3A86-825F-4FB0-B24E-8219C9A50B34}" type="datetimeFigureOut">
              <a:rPr lang="ru-RU" smtClean="0"/>
              <a:t>22.05.2013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92E29-321A-4E59-88E4-CD79C699FD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9198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CF3A86-825F-4FB0-B24E-8219C9A50B34}" type="datetimeFigureOut">
              <a:rPr lang="ru-RU" smtClean="0"/>
              <a:t>22.05.2013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F92E29-321A-4E59-88E4-CD79C699FD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8410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8359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8304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8865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0685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0894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0704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2429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5544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1675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3041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5402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1674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5605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5710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2622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611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86563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</cp:revision>
  <dcterms:created xsi:type="dcterms:W3CDTF">2013-05-22T17:50:10Z</dcterms:created>
  <dcterms:modified xsi:type="dcterms:W3CDTF">2013-05-22T17:50:10Z</dcterms:modified>
</cp:coreProperties>
</file>