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1DA1-3A91-4295-B5D3-7C16A07D64E7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3C1C-0459-4C63-98E1-E74A14ADA9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4b25e_bf4426d1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Рисунок 6" descr="0_964e8_46fdaff0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444209"/>
            <a:ext cx="2708920" cy="2699792"/>
          </a:xfrm>
          <a:prstGeom prst="rect">
            <a:avLst/>
          </a:prstGeom>
        </p:spPr>
      </p:pic>
      <p:pic>
        <p:nvPicPr>
          <p:cNvPr id="8" name="Рисунок 7" descr="32318-Green-Eyed-Blue-Dolphin-Swimming-In-Profil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2976" y="6588224"/>
            <a:ext cx="3645024" cy="2555776"/>
          </a:xfrm>
          <a:prstGeom prst="rect">
            <a:avLst/>
          </a:prstGeom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3" name="WordArt 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858000" cy="13906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40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Все в бассейн!</a:t>
            </a:r>
            <a:endParaRPr lang="ru-RU" sz="40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504439"/>
            <a:ext cx="6858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Плавание является одним из эффективнейших средств укрепления здоровья и физического развития человека, начиная с первых месяцев жизни и до старости.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Плаванье – это один из немногих способов поупражняться так, чтобы получить полный комплекс физической нагрузки и увеличить силу, выносливость и гибкость одновременно. Оно соединяет в себе все выгоды для сердечно-сосудистой системы, которые дает бег, но с небольшим эффектом наращивания мышц, который достигается при поднятии тяжестей, а также некоторым эффектом улучшения гибкости, как от занятий танцами.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Плаванье не только подходит для релаксации и общей зарядки, но также обладает терапевтическим эффектом при травмах и в реабилитационный период.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время плавания задействованы все основные группы мышц и не требуется специальных гимнастических упражнений, которые помогают поддерживать в форме сердце и легкие. Плаванье также помогает суставам оставаться гибкими, особенно в шее, плечах и бедрах.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Дополнительный бонус плаванья для тех, кто страдает бронхиальной астмой, так как воздух в бассейне, расположенном в помещении, обычно влажный, а это облегчает дыхание.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И, уж конечно, все знают, что плаванье умиротворяет и помогает от депрессий, поднимает настроение и проясняет мысли.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948264"/>
            <a:ext cx="6858000" cy="2134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 пользе плавания хором говорят врачи. С их точки зрения, посещение бассейна - это сплошные сеансы оздоровления. Потому что, во-первых плавание один из видов спорта, положительно влияющий на позвоночник, а во-вторых, получить хоть какую-нибудь травму, мирно плескаясь в бассейне, практически невозможно. Кроме того, плавание нормализует деятельность </a:t>
            </a:r>
            <a:r>
              <a:rPr lang="ru-RU" sz="1600" dirty="0" err="1"/>
              <a:t>сердечно-сосудистой</a:t>
            </a:r>
            <a:r>
              <a:rPr lang="ru-RU" sz="1600" dirty="0"/>
              <a:t> системы, укрепляет органы дыхания, закаливает организм и усиливает иммунитет, приводит в порядок нервы, улучшает подвижность суставов, повышает тонус кожи и мышц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4b25e_bf4426d1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2" name="Рисунок 1" descr="0_964e8_46fdaff0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72200"/>
            <a:ext cx="2636912" cy="2771800"/>
          </a:xfrm>
          <a:prstGeom prst="rect">
            <a:avLst/>
          </a:prstGeom>
        </p:spPr>
      </p:pic>
      <p:pic>
        <p:nvPicPr>
          <p:cNvPr id="3" name="Рисунок 2" descr="32318-Green-Eyed-Blue-Dolphin-Swimming-In-Profil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9554" y="7020272"/>
            <a:ext cx="3678446" cy="2123728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4383"/>
            <a:ext cx="685800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Специфические особенности воздействия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плавания на организм ребенка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Дыхание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Механизм положительного воздействия плавания на органы дыхания заключается в активной тренировке дыхательной мускулатуры, увеличении подвижности грудной клетки, легочной вентиляции, жизненной емкости легких, потребления кислорода кровью. При плавании в дыхании участвуют самые отдаленные участки легких, и в результате исключаются застойные явления в них.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Кроме того, плавание с задержкой дыхания, ныряние, погружение под воду тренируют устойчивость к гипоксии.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Сердце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Плавание благоприятно влияет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систему. Горизонтальное положение тела, а также циклические движение, связанные с работой мышц, давление воды на подкожное русло, глубокое диафрагмальное дыхание и взвешенное состояние тела – все это способствует притоку крови к сердцу и в целом существенно облегчает его работы.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результате занятий плаванием снижается систолическое давление, повышается эластичность сосудов, увеличивается ударный объем сердца.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 систематически занимающихся плаванием отмечается физиологическое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урежение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пульса до 60 и менее ударов в минуту. При этом сердечная мышца работает мощно и экономно.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Таким образом, в результате занятий плаванием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системе происходят положительные изменения (в виде усиления сократительной способности мышечной стенки сосудов и улучшение работы сердца), которые ведут к более быстрому транспортированию крови, насыщенной кислородом, к периферическим участкам тела и внутренним органам, что способствует активизации общего обмена веществ.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b25e_bf4426d1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3" name="Рисунок 2" descr="0_964e8_46fdaff0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372200"/>
            <a:ext cx="2636912" cy="2771800"/>
          </a:xfrm>
          <a:prstGeom prst="rect">
            <a:avLst/>
          </a:prstGeom>
        </p:spPr>
      </p:pic>
      <p:pic>
        <p:nvPicPr>
          <p:cNvPr id="4" name="Рисунок 3" descr="32318-Green-Eyed-Blue-Dolphin-Swimming-In-Profil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6952" y="6804248"/>
            <a:ext cx="3861048" cy="233975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86635"/>
            <a:ext cx="6858000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Суставы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 плавании человек находится в состоянии гидростатической невесомости, что разгружает опорно-двигательный аппарат от давления на него веса тела - это создает условия для нормирования нарушений осанки, увеличивает двигательные возможности и содействует их развитию. Показатель суммарной подвижности в суставах пловцов значительно выше, чем у спортсменов других специализаций.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Выполнение плавательных движений руками и ногами вовлекают в работу почти все мышцы тела, что способствует гармоничному развитию мускулатуры.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Также необходимо отметить, что при занятиях плаванием практически отсутствует опасность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травмирования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опорно-двигательного аппарата.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своим динамическим характеристикам плавание является одним из доступных средств физической культуры занимающихся различного возраста и подготовленности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Нервы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Регулярные занятия плаванием являются мощным фактором воздействия на нервную высшую деятельность ребенка.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Действие температуры воды уравновешивает процессы возбуждения и торможения в центральной нервной системе, улучшает кровоснабжение мозга.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Вода, мягко обтекая тело, массируя находящиеся в коже и мышцах нервные окончания, благоприятно воздействует на центральную нервную систему, успокаивает, снимает утомление. После плавания ребенок  легче засыпает, крепче спит, у него улучшаются внимание, память.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Следует отметить, что приятные ассоциации, связанные с плаванием, положительно сказываются на состоянии психики, способствуют формированию положительного эмоционального фона, так необходимого в повседневной жизни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Иммунитет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Плавание является эффективным средством закаливания, повышения устойчивости к простудным заболеваниям и воздействию низких температур. К тому же, происходящие изменения в крови повышают защитные свойства ее иммунной системы, увеличивая сопротивляемость инфекционным и простудным заболеваниям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536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</cp:lastModifiedBy>
  <cp:revision>2</cp:revision>
  <dcterms:created xsi:type="dcterms:W3CDTF">2012-12-16T07:58:21Z</dcterms:created>
  <dcterms:modified xsi:type="dcterms:W3CDTF">2013-02-24T15:15:18Z</dcterms:modified>
</cp:coreProperties>
</file>