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3975F4-7195-4BC0-8544-BF072C166E2E}" type="datetimeFigureOut">
              <a:rPr lang="ru-RU" smtClean="0"/>
              <a:pPr/>
              <a:t>19.05.2013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CA732F-DBD3-4AEA-AE47-E3465D5E97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0"/>
            <a:ext cx="6100778" cy="1000108"/>
          </a:xfrm>
        </p:spPr>
        <p:txBody>
          <a:bodyPr/>
          <a:lstStyle/>
          <a:p>
            <a:pPr algn="ctr"/>
            <a:r>
              <a:rPr lang="ru-RU" dirty="0" smtClean="0"/>
              <a:t>Перелетные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3214686"/>
            <a:ext cx="5529258" cy="9429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ра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785926"/>
            <a:ext cx="5929354" cy="4447016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6215074" cy="164304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Стриж.</a:t>
            </a:r>
            <a:br>
              <a:rPr lang="ru-RU" dirty="0" smtClean="0"/>
            </a:br>
            <a:r>
              <a:rPr lang="ru-RU" sz="1400" dirty="0" smtClean="0"/>
              <a:t>Стриж внешне похож на ласточку. Клюв у птицы короткий, разрез рта большой. Крылья длинные, остроконечные, хвост чаще короткий. Ноги очень короткие. Горизонтальная скорость птицы достигает 180 км/ч. Гнездятся стрижи на чердаках заброшенных строений, дуплах деревьев, пещерах.</a:t>
            </a:r>
            <a:endParaRPr lang="ru-RU" dirty="0"/>
          </a:p>
        </p:txBody>
      </p:sp>
      <p:pic>
        <p:nvPicPr>
          <p:cNvPr id="5" name="Рисунок 4" descr="89353196_3910396_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37" r="1637"/>
          <a:stretch>
            <a:fillRect/>
          </a:stretch>
        </p:blipFill>
        <p:spPr>
          <a:xfrm>
            <a:off x="571473" y="2052606"/>
            <a:ext cx="4643469" cy="4519643"/>
          </a:xfrm>
          <a:ln>
            <a:solidFill>
              <a:srgbClr val="92D05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786058"/>
            <a:ext cx="2857488" cy="38576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    Загадка.</a:t>
            </a:r>
          </a:p>
          <a:p>
            <a:r>
              <a:rPr lang="ru-RU" sz="1400" dirty="0" smtClean="0"/>
              <a:t>Они на ласточек похожи</a:t>
            </a:r>
          </a:p>
          <a:p>
            <a:r>
              <a:rPr lang="ru-RU" sz="1400" dirty="0" smtClean="0"/>
              <a:t>И в небе тоже очень схожи.</a:t>
            </a:r>
          </a:p>
          <a:p>
            <a:r>
              <a:rPr lang="ru-RU" sz="1400" dirty="0" smtClean="0"/>
              <a:t>                 (стрижи)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6072230" cy="1857388"/>
          </a:xfrm>
        </p:spPr>
        <p:txBody>
          <a:bodyPr/>
          <a:lstStyle/>
          <a:p>
            <a:r>
              <a:rPr lang="ru-RU" dirty="0" smtClean="0"/>
              <a:t>                                 Чайка.</a:t>
            </a:r>
            <a:br>
              <a:rPr lang="ru-RU" dirty="0" smtClean="0"/>
            </a:br>
            <a:r>
              <a:rPr lang="ru-RU" sz="1400" dirty="0" smtClean="0"/>
              <a:t>Чайка обитает на больших водоемах и водохранилищах. У этой птицы массивное тело, длинные изогнутые крылья средней длины, загнутый в низ клюв, плавательные перепонки на ногах. Корм чайки добывают как на воде, так и на суше, охотятся за рыбой, моллюсками, насекомыми.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143116"/>
            <a:ext cx="2357454" cy="431310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        Загадка</a:t>
            </a:r>
          </a:p>
          <a:p>
            <a:r>
              <a:rPr lang="ru-RU" sz="2000" dirty="0" smtClean="0"/>
              <a:t>Над волнами в бурном море</a:t>
            </a:r>
          </a:p>
          <a:p>
            <a:r>
              <a:rPr lang="ru-RU" sz="2000" dirty="0" smtClean="0"/>
              <a:t>Реют птицы на просторе.</a:t>
            </a:r>
          </a:p>
          <a:p>
            <a:r>
              <a:rPr lang="ru-RU" sz="2000" dirty="0" smtClean="0"/>
              <a:t>Птицы рыбку любят очень,</a:t>
            </a:r>
          </a:p>
          <a:p>
            <a:r>
              <a:rPr lang="ru-RU" sz="2000" dirty="0" smtClean="0"/>
              <a:t>Днем охотятся и ночью.</a:t>
            </a:r>
          </a:p>
          <a:p>
            <a:r>
              <a:rPr lang="ru-RU" sz="2000" dirty="0" smtClean="0"/>
              <a:t>По одной летят и стайкой</a:t>
            </a:r>
          </a:p>
          <a:p>
            <a:r>
              <a:rPr lang="ru-RU" sz="2000" dirty="0" smtClean="0"/>
              <a:t>Гордых птиц зовем мы ...    (Чайки)</a:t>
            </a:r>
          </a:p>
          <a:p>
            <a:endParaRPr lang="ru-RU" sz="2000" dirty="0"/>
          </a:p>
        </p:txBody>
      </p:sp>
      <p:pic>
        <p:nvPicPr>
          <p:cNvPr id="7" name="Рисунок 6" descr="726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000" r="14000"/>
          <a:stretch>
            <a:fillRect/>
          </a:stretch>
        </p:blipFill>
        <p:spPr>
          <a:xfrm>
            <a:off x="1142976" y="2214554"/>
            <a:ext cx="3857652" cy="4238642"/>
          </a:xfrm>
          <a:ln>
            <a:solidFill>
              <a:srgbClr val="92D05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357950" cy="15716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  Лебедь.</a:t>
            </a:r>
            <a:br>
              <a:rPr lang="ru-RU" dirty="0" smtClean="0"/>
            </a:br>
            <a:r>
              <a:rPr lang="ru-RU" sz="1400" dirty="0" smtClean="0"/>
              <a:t>Оперение у лебедей белое, бывает черное. Клюв у лебедя красный, на лапах перепонки, чтобы легче плавать. Лебеди кормятся зелеными травами, листьями и стеблями растений, но иногда могут кормиться и мелкой водяной живностью. Гнезда они вьют на берегу, в густых зарослях трав. Яиц в гнезде 5-6, птенцы появляются на свет одновременно.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500305"/>
            <a:ext cx="2286016" cy="2720537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2000" dirty="0" smtClean="0"/>
              <a:t>Загадка</a:t>
            </a:r>
          </a:p>
          <a:p>
            <a:r>
              <a:rPr lang="ru-RU" sz="1400" dirty="0" smtClean="0"/>
              <a:t>Шею выгибает, </a:t>
            </a:r>
          </a:p>
          <a:p>
            <a:r>
              <a:rPr lang="ru-RU" sz="1400" dirty="0" smtClean="0"/>
              <a:t>Перья поднимает.</a:t>
            </a:r>
          </a:p>
          <a:p>
            <a:r>
              <a:rPr lang="ru-RU" sz="1400" dirty="0" smtClean="0"/>
              <a:t>До чего ж красив на вид!</a:t>
            </a:r>
          </a:p>
          <a:p>
            <a:r>
              <a:rPr lang="ru-RU" sz="1400" dirty="0" smtClean="0"/>
              <a:t>Он по озеру </a:t>
            </a:r>
            <a:r>
              <a:rPr lang="ru-RU" sz="1400" dirty="0" err="1" smtClean="0"/>
              <a:t>кользит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                     (лебедь)</a:t>
            </a:r>
            <a:endParaRPr lang="ru-RU" sz="1400" dirty="0"/>
          </a:p>
        </p:txBody>
      </p:sp>
      <p:pic>
        <p:nvPicPr>
          <p:cNvPr id="9" name="Рисунок 8" descr="3588917_p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>
          <a:xfrm>
            <a:off x="1142976" y="2071678"/>
            <a:ext cx="3743340" cy="4159267"/>
          </a:xfrm>
          <a:ln>
            <a:solidFill>
              <a:srgbClr val="92D05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5572164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Цапля.</a:t>
            </a:r>
            <a:br>
              <a:rPr lang="ru-RU" dirty="0" smtClean="0"/>
            </a:br>
            <a:r>
              <a:rPr lang="ru-RU" sz="1400" dirty="0" smtClean="0"/>
              <a:t>Цапли распространены по всей территории нашей страны. Эти птицы обитают на мелководье, любят небольшие болотца возле рек и озер. Цапли- длинноногие птицы с длинным, узким клювом. Цвет оперения у них серый, брюшко белое. Питаются птицы мелкой рыбой, лягушками, кузнечиками, стрекозами.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500306"/>
            <a:ext cx="2428892" cy="435769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Загадка</a:t>
            </a:r>
          </a:p>
          <a:p>
            <a:r>
              <a:rPr lang="ru-RU" sz="1400" dirty="0" smtClean="0"/>
              <a:t>Рыбку цапнула в пруду.</a:t>
            </a:r>
            <a:br>
              <a:rPr lang="ru-RU" sz="1400" dirty="0" smtClean="0"/>
            </a:br>
            <a:r>
              <a:rPr lang="ru-RU" sz="1400" dirty="0" smtClean="0"/>
              <a:t>Цап!- и нет. Имей ввиду</a:t>
            </a:r>
            <a:br>
              <a:rPr lang="ru-RU" sz="1400" dirty="0" smtClean="0"/>
            </a:br>
            <a:r>
              <a:rPr lang="ru-RU" sz="1400" dirty="0" smtClean="0"/>
              <a:t>На носу осталась капля.</a:t>
            </a:r>
            <a:br>
              <a:rPr lang="ru-RU" sz="1400" dirty="0" smtClean="0"/>
            </a:br>
            <a:r>
              <a:rPr lang="ru-RU" sz="1400" dirty="0" smtClean="0"/>
              <a:t>А зовут ту птицу</a:t>
            </a:r>
          </a:p>
          <a:p>
            <a:r>
              <a:rPr lang="ru-RU" sz="1400" dirty="0" smtClean="0"/>
              <a:t>                      </a:t>
            </a:r>
            <a:r>
              <a:rPr lang="ru-RU" sz="1400" b="1" dirty="0" smtClean="0"/>
              <a:t>(Цапля)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</p:txBody>
      </p:sp>
      <p:pic>
        <p:nvPicPr>
          <p:cNvPr id="13" name="Рисунок 12" descr="Ardea_cinerea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333" b="8333"/>
          <a:stretch>
            <a:fillRect/>
          </a:stretch>
        </p:blipFill>
        <p:spPr>
          <a:xfrm>
            <a:off x="1214414" y="2285992"/>
            <a:ext cx="3786182" cy="4206869"/>
          </a:xfrm>
          <a:ln>
            <a:solidFill>
              <a:srgbClr val="92D05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09360" cy="164305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Жаворонок.</a:t>
            </a:r>
            <a:br>
              <a:rPr lang="ru-RU" dirty="0" smtClean="0"/>
            </a:br>
            <a:r>
              <a:rPr lang="ru-RU" sz="1400" dirty="0" smtClean="0"/>
              <a:t>Оперение этой птицы состоит из сочетания желтоватых, сероватых и глинисто-коричневатых перьев спинки и крыльев с мелкими темными черточками и пятнышками перьев груди.  Ноги птицы сравнительно короткие.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15074" y="2143115"/>
            <a:ext cx="2928926" cy="3077727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2000" dirty="0" smtClean="0"/>
              <a:t>      Загадка</a:t>
            </a:r>
          </a:p>
          <a:p>
            <a:pPr fontAlgn="base"/>
            <a:r>
              <a:rPr lang="ru-RU" sz="1600" dirty="0" smtClean="0"/>
              <a:t>Высоко под облаками,</a:t>
            </a:r>
            <a:br>
              <a:rPr lang="ru-RU" sz="1600" dirty="0" smtClean="0"/>
            </a:br>
            <a:r>
              <a:rPr lang="ru-RU" sz="1600" dirty="0" smtClean="0"/>
              <a:t>Над полями и лугами,</a:t>
            </a:r>
            <a:br>
              <a:rPr lang="ru-RU" sz="1600" dirty="0" smtClean="0"/>
            </a:br>
            <a:r>
              <a:rPr lang="ru-RU" sz="1600" dirty="0" smtClean="0"/>
              <a:t>Словно выпорхнув спросонок,</a:t>
            </a:r>
          </a:p>
          <a:p>
            <a:pPr fontAlgn="base"/>
            <a:r>
              <a:rPr lang="ru-RU" sz="1600" dirty="0" smtClean="0"/>
              <a:t>Песнь заводит.</a:t>
            </a:r>
          </a:p>
          <a:p>
            <a:pPr fontAlgn="base"/>
            <a:r>
              <a:rPr lang="ru-RU" sz="1600" dirty="0" smtClean="0"/>
              <a:t>          (Жаво</a:t>
            </a:r>
            <a:r>
              <a:rPr lang="ru-RU" dirty="0" smtClean="0"/>
              <a:t>ронок)</a:t>
            </a:r>
          </a:p>
        </p:txBody>
      </p:sp>
      <p:pic>
        <p:nvPicPr>
          <p:cNvPr id="7" name="Рисунок 6" descr="Zavoronok_t79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0187" r="20187"/>
          <a:stretch>
            <a:fillRect/>
          </a:stretch>
        </p:blipFill>
        <p:spPr>
          <a:xfrm>
            <a:off x="1214414" y="2071678"/>
            <a:ext cx="3786214" cy="4206904"/>
          </a:xfrm>
          <a:ln>
            <a:solidFill>
              <a:srgbClr val="92D05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09360" cy="1928802"/>
          </a:xfrm>
        </p:spPr>
        <p:txBody>
          <a:bodyPr/>
          <a:lstStyle/>
          <a:p>
            <a:r>
              <a:rPr lang="ru-RU" dirty="0" smtClean="0"/>
              <a:t>                                   Зяблик.</a:t>
            </a:r>
            <a:br>
              <a:rPr lang="ru-RU" dirty="0" smtClean="0"/>
            </a:br>
            <a:r>
              <a:rPr lang="ru-RU" sz="1400" dirty="0" smtClean="0"/>
              <a:t>Оперение зяблика довольно красивое: спинка темновато-бурая; хвост черный с белыми пятнышками, грудь и верхняя часть брюшка красивого коричневато-красного цвета. Крылья у зяблика черные, с зеленоватым оттенком и белыми поперечными полосками; головка и затылок серовато-голубые, а лобик черный. Питается семенами, зелеными частями растений, склевывает </a:t>
            </a:r>
            <a:r>
              <a:rPr lang="ru-RU" sz="1400" smtClean="0"/>
              <a:t>различных насекомых.</a:t>
            </a:r>
            <a:endParaRPr lang="ru-RU" dirty="0"/>
          </a:p>
        </p:txBody>
      </p:sp>
      <p:pic>
        <p:nvPicPr>
          <p:cNvPr id="5" name="Рисунок 4" descr="birds_mismatch_arrival_fig4_60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>
          <a:xfrm>
            <a:off x="1285852" y="2143116"/>
            <a:ext cx="4029092" cy="4476769"/>
          </a:xfrm>
          <a:ln>
            <a:solidFill>
              <a:srgbClr val="92D05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12" y="2428867"/>
            <a:ext cx="2857488" cy="292895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Загадка</a:t>
            </a:r>
          </a:p>
          <a:p>
            <a:r>
              <a:rPr lang="ru-RU" sz="1800" dirty="0" smtClean="0"/>
              <a:t>Не касайся до яйца,</a:t>
            </a:r>
          </a:p>
          <a:p>
            <a:r>
              <a:rPr lang="ru-RU" sz="1800" dirty="0" smtClean="0"/>
              <a:t>А то не будет и птенца.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                      (Зяблик)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0"/>
            <a:ext cx="61722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Использованная литература.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785926"/>
            <a:ext cx="6172200" cy="3714776"/>
          </a:xfrm>
        </p:spPr>
        <p:txBody>
          <a:bodyPr/>
          <a:lstStyle/>
          <a:p>
            <a:r>
              <a:rPr lang="ru-RU" dirty="0" smtClean="0"/>
              <a:t>Предметные картинки «Птицы </a:t>
            </a:r>
            <a:r>
              <a:rPr lang="ru-RU" smtClean="0"/>
              <a:t>разных широт»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137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Перелетные птицы</vt:lpstr>
      <vt:lpstr>Стриж. Стриж внешне похож на ласточку. Клюв у птицы короткий, разрез рта большой. Крылья длинные, остроконечные, хвост чаще короткий. Ноги очень короткие. Горизонтальная скорость птицы достигает 180 км/ч. Гнездятся стрижи на чердаках заброшенных строений, дуплах деревьев, пещерах.</vt:lpstr>
      <vt:lpstr>                                 Чайка. Чайка обитает на больших водоемах и водохранилищах. У этой птицы массивное тело, длинные изогнутые крылья средней длины, загнутый в низ клюв, плавательные перепонки на ногах. Корм чайки добывают как на воде, так и на суше, охотятся за рыбой, моллюсками, насекомыми. </vt:lpstr>
      <vt:lpstr>                                 Лебедь. Оперение у лебедей белое, бывает черное. Клюв у лебедя красный, на лапах перепонки, чтобы легче плавать. Лебеди кормятся зелеными травами, листьями и стеблями растений, но иногда могут кормиться и мелкой водяной живностью. Гнезда они вьют на берегу, в густых зарослях трав. Яиц в гнезде 5-6, птенцы появляются на свет одновременно.</vt:lpstr>
      <vt:lpstr>                           Цапля. Цапли распространены по всей территории нашей страны. Эти птицы обитают на мелководье, любят небольшие болотца возле рек и озер. Цапли- длинноногие птицы с длинным, узким клювом. Цвет оперения у них серый, брюшко белое. Питаются птицы мелкой рыбой, лягушками, кузнечиками, стрекозами.</vt:lpstr>
      <vt:lpstr>                               Жаворонок. Оперение этой птицы состоит из сочетания желтоватых, сероватых и глинисто-коричневатых перьев спинки и крыльев с мелкими темными черточками и пятнышками перьев груди.  Ноги птицы сравнительно короткие.</vt:lpstr>
      <vt:lpstr>                                   Зяблик. Оперение зяблика довольно красивое: спинка темновато-бурая; хвост черный с белыми пятнышками, грудь и верхняя часть брюшка красивого коричневато-красного цвета. Крылья у зяблика черные, с зеленоватым оттенком и белыми поперечными полосками; головка и затылок серовато-голубые, а лобик черный. Питается семенами, зелеными частями растений, склевывает различных насекомых.</vt:lpstr>
      <vt:lpstr>Использованная литература.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Антонина</cp:lastModifiedBy>
  <cp:revision>10</cp:revision>
  <dcterms:created xsi:type="dcterms:W3CDTF">2013-05-19T11:14:44Z</dcterms:created>
  <dcterms:modified xsi:type="dcterms:W3CDTF">2013-05-19T12:47:56Z</dcterms:modified>
</cp:coreProperties>
</file>