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1" r:id="rId2"/>
    <p:sldId id="262" r:id="rId3"/>
    <p:sldId id="264" r:id="rId4"/>
    <p:sldId id="265" r:id="rId5"/>
    <p:sldId id="266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2244036-6650-4D04-990B-6322BE1CFC9F}" type="datetimeFigureOut">
              <a:rPr lang="ru-RU" smtClean="0"/>
              <a:pPr/>
              <a:t>26.05.2013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9A210A0-892A-416D-A948-DEDB184930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244036-6650-4D04-990B-6322BE1CFC9F}" type="datetimeFigureOut">
              <a:rPr lang="ru-RU" smtClean="0"/>
              <a:pPr/>
              <a:t>26.05.2013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A210A0-892A-416D-A948-DEDB184930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2244036-6650-4D04-990B-6322BE1CFC9F}" type="datetimeFigureOut">
              <a:rPr lang="ru-RU" smtClean="0"/>
              <a:pPr/>
              <a:t>26.05.2013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9A210A0-892A-416D-A948-DEDB184930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244036-6650-4D04-990B-6322BE1CFC9F}" type="datetimeFigureOut">
              <a:rPr lang="ru-RU" smtClean="0"/>
              <a:pPr/>
              <a:t>26.05.2013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A210A0-892A-416D-A948-DEDB184930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2244036-6650-4D04-990B-6322BE1CFC9F}" type="datetimeFigureOut">
              <a:rPr lang="ru-RU" smtClean="0"/>
              <a:pPr/>
              <a:t>26.05.2013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9A210A0-892A-416D-A948-DEDB184930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244036-6650-4D04-990B-6322BE1CFC9F}" type="datetimeFigureOut">
              <a:rPr lang="ru-RU" smtClean="0"/>
              <a:pPr/>
              <a:t>26.05.2013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A210A0-892A-416D-A948-DEDB184930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244036-6650-4D04-990B-6322BE1CFC9F}" type="datetimeFigureOut">
              <a:rPr lang="ru-RU" smtClean="0"/>
              <a:pPr/>
              <a:t>26.05.2013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A210A0-892A-416D-A948-DEDB184930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244036-6650-4D04-990B-6322BE1CFC9F}" type="datetimeFigureOut">
              <a:rPr lang="ru-RU" smtClean="0"/>
              <a:pPr/>
              <a:t>26.05.2013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A210A0-892A-416D-A948-DEDB184930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2244036-6650-4D04-990B-6322BE1CFC9F}" type="datetimeFigureOut">
              <a:rPr lang="ru-RU" smtClean="0"/>
              <a:pPr/>
              <a:t>26.05.2013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A210A0-892A-416D-A948-DEDB184930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244036-6650-4D04-990B-6322BE1CFC9F}" type="datetimeFigureOut">
              <a:rPr lang="ru-RU" smtClean="0"/>
              <a:pPr/>
              <a:t>26.05.2013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A210A0-892A-416D-A948-DEDB184930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244036-6650-4D04-990B-6322BE1CFC9F}" type="datetimeFigureOut">
              <a:rPr lang="ru-RU" smtClean="0"/>
              <a:pPr/>
              <a:t>26.05.2013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A210A0-892A-416D-A948-DEDB184930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2244036-6650-4D04-990B-6322BE1CFC9F}" type="datetimeFigureOut">
              <a:rPr lang="ru-RU" smtClean="0"/>
              <a:pPr/>
              <a:t>26.05.2013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9A210A0-892A-416D-A948-DEDB1849308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258072" cy="170020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Дятел.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1800" dirty="0" smtClean="0"/>
              <a:t>Спинка и крылья у дятла черные , с белыми крапинками на белом брюшке крапины черные , на голове дятла ярко – красный беретик. У дятла большой крепкий клюв, которым он выстукивает ствол дерева. Длинный язык помогает птице достать личинки жуков-короедов.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714744" y="2214554"/>
            <a:ext cx="3857652" cy="4214842"/>
          </a:xfrm>
        </p:spPr>
        <p:txBody>
          <a:bodyPr/>
          <a:lstStyle/>
          <a:p>
            <a:r>
              <a:rPr lang="ru-RU" sz="2000" dirty="0" smtClean="0"/>
              <a:t>Ходит в красной тюбетейке,</a:t>
            </a:r>
            <a:br>
              <a:rPr lang="ru-RU" sz="2000" dirty="0" smtClean="0"/>
            </a:br>
            <a:r>
              <a:rPr lang="ru-RU" sz="2000" dirty="0" smtClean="0"/>
              <a:t>И сидит не на скамейке, </a:t>
            </a:r>
            <a:br>
              <a:rPr lang="ru-RU" sz="2000" dirty="0" smtClean="0"/>
            </a:br>
            <a:r>
              <a:rPr lang="ru-RU" sz="2000" dirty="0" smtClean="0"/>
              <a:t>А на дереве в лесу,</a:t>
            </a:r>
            <a:br>
              <a:rPr lang="ru-RU" sz="2000" dirty="0" smtClean="0"/>
            </a:br>
            <a:r>
              <a:rPr lang="ru-RU" sz="2000" dirty="0" smtClean="0"/>
              <a:t>И почти что навесу.</a:t>
            </a:r>
            <a:br>
              <a:rPr lang="ru-RU" sz="2000" dirty="0" smtClean="0"/>
            </a:br>
            <a:r>
              <a:rPr lang="ru-RU" sz="2000" dirty="0" smtClean="0"/>
              <a:t>Постучит, букашку схватит</a:t>
            </a:r>
            <a:br>
              <a:rPr lang="ru-RU" sz="2000" dirty="0" smtClean="0"/>
            </a:br>
            <a:r>
              <a:rPr lang="ru-RU" sz="2000" dirty="0" smtClean="0"/>
              <a:t>Знаменитый "доктор" ..</a:t>
            </a:r>
            <a:r>
              <a:rPr lang="ru-RU" sz="2000" b="1" dirty="0" smtClean="0"/>
              <a:t> (Дятел)</a:t>
            </a:r>
            <a:endParaRPr lang="ru-RU" sz="2000" dirty="0" smtClean="0"/>
          </a:p>
          <a:p>
            <a:r>
              <a:rPr lang="ru-RU" sz="2000" dirty="0" smtClean="0"/>
              <a:t> </a:t>
            </a:r>
          </a:p>
          <a:p>
            <a:endParaRPr lang="ru-RU" dirty="0"/>
          </a:p>
        </p:txBody>
      </p:sp>
      <p:pic>
        <p:nvPicPr>
          <p:cNvPr id="5" name="Содержимое 4" descr="дятел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53779" y="2643182"/>
            <a:ext cx="2932337" cy="3515084"/>
          </a:xfrm>
          <a:ln w="76200">
            <a:solidFill>
              <a:srgbClr val="00B0F0"/>
            </a:solidFill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7615262" cy="170020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                          Поползень. </a:t>
            </a:r>
            <a:br>
              <a:rPr lang="ru-RU" dirty="0" smtClean="0"/>
            </a:br>
            <a:r>
              <a:rPr lang="ru-RU" sz="1400" dirty="0" smtClean="0"/>
              <a:t>спинка у поползня серовато- голубоватая . грудь и брюшко –серовато – белые , бока и подхвостье, горлышко-белое , через глаз, от клюва к шейке , проходит черная полоска . Крылья- буроватые, мягкий ,короткий и широкий хвост</a:t>
            </a:r>
            <a:r>
              <a:rPr lang="ru-RU" sz="1800" dirty="0" smtClean="0"/>
              <a:t>. </a:t>
            </a:r>
            <a:r>
              <a:rPr lang="ru-RU" sz="1400" dirty="0" smtClean="0"/>
              <a:t>клюв длинный и сильный. Поползень быстрый ,как скороход вверх по дереву ползет и ползет. Ищет он в щелках жучков и паучков  . вот и обед для птицы готов.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643438" y="2143116"/>
            <a:ext cx="2714644" cy="4000528"/>
          </a:xfrm>
        </p:spPr>
        <p:txBody>
          <a:bodyPr/>
          <a:lstStyle/>
          <a:p>
            <a:r>
              <a:rPr lang="ru-RU" dirty="0" smtClean="0"/>
              <a:t> </a:t>
            </a:r>
            <a:r>
              <a:rPr lang="ru-RU" sz="2000" dirty="0" smtClean="0"/>
              <a:t>Только я из птиц, признаться,</a:t>
            </a:r>
          </a:p>
          <a:p>
            <a:r>
              <a:rPr lang="ru-RU" sz="2000" dirty="0" smtClean="0"/>
              <a:t>В зной, морозы и пургу</a:t>
            </a:r>
          </a:p>
          <a:p>
            <a:r>
              <a:rPr lang="ru-RU" sz="2000" dirty="0" smtClean="0"/>
              <a:t>По стволу передвигаться</a:t>
            </a:r>
          </a:p>
          <a:p>
            <a:r>
              <a:rPr lang="ru-RU" sz="2000" dirty="0" smtClean="0"/>
              <a:t>Головою вниз могу. (Поползень)</a:t>
            </a:r>
          </a:p>
          <a:p>
            <a:endParaRPr lang="ru-RU" dirty="0"/>
          </a:p>
        </p:txBody>
      </p:sp>
      <p:pic>
        <p:nvPicPr>
          <p:cNvPr id="5" name="Содержимое 4" descr="поползень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57158" y="2714620"/>
            <a:ext cx="3500462" cy="2791524"/>
          </a:xfrm>
          <a:ln w="76200">
            <a:solidFill>
              <a:srgbClr val="00B0F0"/>
            </a:solidFill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7286676" cy="167354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Сорока.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1400" dirty="0" smtClean="0"/>
              <a:t>Сорока- белобока, потому что по бокам перышки у сороки совсем белые. . Голова и крылья  черные . Хвост тоже черный , длинный и прямой как стрела. Сорока получила еще прозвище «воровка»-она очень любит все яркое, блестящее. Осенью сороки собираются в стаи , летают по садам и паркам угощаются ягодами рябины , боярышника и облепихи.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643438" y="2428868"/>
            <a:ext cx="3357586" cy="3571900"/>
          </a:xfrm>
        </p:spPr>
        <p:txBody>
          <a:bodyPr/>
          <a:lstStyle/>
          <a:p>
            <a:r>
              <a:rPr lang="ru-RU" sz="1800" dirty="0" smtClean="0"/>
              <a:t>Где шум и гам, там и она,</a:t>
            </a:r>
            <a:br>
              <a:rPr lang="ru-RU" sz="1800" dirty="0" smtClean="0"/>
            </a:br>
            <a:r>
              <a:rPr lang="ru-RU" sz="1800" dirty="0" smtClean="0"/>
              <a:t>Идёт о ней в лесу молва:</a:t>
            </a:r>
            <a:br>
              <a:rPr lang="ru-RU" sz="1800" dirty="0" smtClean="0"/>
            </a:br>
            <a:r>
              <a:rPr lang="ru-RU" sz="1800" dirty="0" smtClean="0"/>
              <a:t>Что нет болтливей этой птицы,</a:t>
            </a:r>
            <a:br>
              <a:rPr lang="ru-RU" sz="1800" dirty="0" smtClean="0"/>
            </a:br>
            <a:r>
              <a:rPr lang="ru-RU" sz="1800" dirty="0" smtClean="0"/>
              <a:t>Что ей  на  месте не сидится,</a:t>
            </a:r>
            <a:br>
              <a:rPr lang="ru-RU" sz="1800" dirty="0" smtClean="0"/>
            </a:br>
            <a:r>
              <a:rPr lang="ru-RU" sz="1800" dirty="0" smtClean="0"/>
              <a:t>Что там, где драка, ссора, склока,</a:t>
            </a:r>
            <a:br>
              <a:rPr lang="ru-RU" sz="1800" dirty="0" smtClean="0"/>
            </a:br>
            <a:r>
              <a:rPr lang="ru-RU" sz="1800" dirty="0" smtClean="0"/>
              <a:t>Там  точно кружится</a:t>
            </a:r>
            <a:r>
              <a:rPr lang="ru-RU" sz="1800" b="1" dirty="0" smtClean="0"/>
              <a:t>…(Сорока)</a:t>
            </a:r>
            <a:endParaRPr lang="ru-RU" sz="1800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Содержимое 4" descr="сорока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57157" y="2643182"/>
            <a:ext cx="3630507" cy="3286148"/>
          </a:xfrm>
          <a:ln w="76200">
            <a:solidFill>
              <a:srgbClr val="00B0F0"/>
            </a:solidFill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329510" cy="177164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Голубь . </a:t>
            </a:r>
            <a:br>
              <a:rPr lang="ru-RU" dirty="0" smtClean="0"/>
            </a:br>
            <a:r>
              <a:rPr lang="ru-RU" sz="1400" dirty="0" smtClean="0"/>
              <a:t>голубь – птица средних размеров. Туловище голубя плотное , обтекаемой формы , голова маленькая , клюв небольшой. Ноги короткие. Голуби обычные обитатели наших городов. Они неторопливо разгуливают по дорожкам парков и скверов, клюют семена трав, зернышки.</a:t>
            </a:r>
            <a:br>
              <a:rPr lang="ru-RU" sz="1400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214942" y="2357430"/>
            <a:ext cx="2214578" cy="3786214"/>
          </a:xfrm>
        </p:spPr>
        <p:txBody>
          <a:bodyPr>
            <a:normAutofit lnSpcReduction="10000"/>
          </a:bodyPr>
          <a:lstStyle/>
          <a:p>
            <a:r>
              <a:rPr lang="ru-RU" sz="1800" dirty="0" smtClean="0"/>
              <a:t>Ну, а это птица мира,</a:t>
            </a:r>
          </a:p>
          <a:p>
            <a:r>
              <a:rPr lang="ru-RU" sz="1800" dirty="0" smtClean="0"/>
              <a:t>Только в небесах парила,</a:t>
            </a:r>
          </a:p>
          <a:p>
            <a:r>
              <a:rPr lang="ru-RU" sz="1800" dirty="0" smtClean="0"/>
              <a:t>Быстро к нам спустилась в ноги,</a:t>
            </a:r>
          </a:p>
          <a:p>
            <a:r>
              <a:rPr lang="ru-RU" sz="1800" dirty="0" smtClean="0"/>
              <a:t>Смело ходит по дороге</a:t>
            </a:r>
          </a:p>
          <a:p>
            <a:r>
              <a:rPr lang="ru-RU" sz="1800" dirty="0" smtClean="0"/>
              <a:t>И боится только кошек,</a:t>
            </a:r>
          </a:p>
          <a:p>
            <a:r>
              <a:rPr lang="ru-RU" sz="1800" dirty="0" smtClean="0"/>
              <a:t>Ей даем семян и крошек.</a:t>
            </a:r>
          </a:p>
          <a:p>
            <a:r>
              <a:rPr lang="ru-RU" sz="1800" dirty="0" smtClean="0"/>
              <a:t>С нами птица круглый год,</a:t>
            </a:r>
          </a:p>
          <a:p>
            <a:r>
              <a:rPr lang="ru-RU" sz="1800" dirty="0" smtClean="0"/>
              <a:t>Воркованием поет. (Голубь)</a:t>
            </a:r>
          </a:p>
          <a:p>
            <a:endParaRPr lang="ru-RU" dirty="0"/>
          </a:p>
        </p:txBody>
      </p:sp>
      <p:pic>
        <p:nvPicPr>
          <p:cNvPr id="5" name="Содержимое 4" descr="голубь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71472" y="2285992"/>
            <a:ext cx="4000528" cy="3592311"/>
          </a:xfrm>
          <a:ln w="76200">
            <a:solidFill>
              <a:srgbClr val="00B0F0"/>
            </a:solidFill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00948" cy="1271574"/>
          </a:xfrm>
        </p:spPr>
        <p:txBody>
          <a:bodyPr/>
          <a:lstStyle/>
          <a:p>
            <a:pPr algn="ctr"/>
            <a:r>
              <a:rPr lang="ru-RU" dirty="0" smtClean="0"/>
              <a:t>Ворона .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1400" dirty="0" smtClean="0"/>
              <a:t>Ворона -  это крупная  птица . Голова , клюв ,горло ,крылья .хвост , лапы у вороны черные , а все остальное – серое. . Вороны – птицы всеядные 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857752" y="2214554"/>
            <a:ext cx="2857520" cy="4071966"/>
          </a:xfrm>
        </p:spPr>
        <p:txBody>
          <a:bodyPr/>
          <a:lstStyle/>
          <a:p>
            <a:r>
              <a:rPr lang="ru-RU" sz="2000" dirty="0" smtClean="0"/>
              <a:t>Эта птица всем знакома - </a:t>
            </a:r>
            <a:br>
              <a:rPr lang="ru-RU" sz="2000" dirty="0" smtClean="0"/>
            </a:br>
            <a:r>
              <a:rPr lang="ru-RU" sz="2000" dirty="0" smtClean="0"/>
              <a:t>Важно ходит возле дома </a:t>
            </a:r>
            <a:br>
              <a:rPr lang="ru-RU" sz="2000" dirty="0" smtClean="0"/>
            </a:br>
            <a:r>
              <a:rPr lang="ru-RU" sz="2000" dirty="0" smtClean="0"/>
              <a:t>Кар-Кар-Кар вдруг закричит, </a:t>
            </a:r>
            <a:br>
              <a:rPr lang="ru-RU" sz="2000" dirty="0" smtClean="0"/>
            </a:br>
            <a:r>
              <a:rPr lang="ru-RU" sz="2000" dirty="0" smtClean="0"/>
              <a:t>И спокойно улетит. </a:t>
            </a:r>
            <a:br>
              <a:rPr lang="ru-RU" sz="2000" dirty="0" smtClean="0"/>
            </a:br>
            <a:r>
              <a:rPr lang="ru-RU" sz="2000" dirty="0" smtClean="0"/>
              <a:t>Очень хитрая персона, </a:t>
            </a:r>
            <a:br>
              <a:rPr lang="ru-RU" sz="2000" dirty="0" smtClean="0"/>
            </a:br>
            <a:r>
              <a:rPr lang="ru-RU" sz="2000" dirty="0" smtClean="0"/>
              <a:t>А зовут её </a:t>
            </a:r>
            <a:r>
              <a:rPr lang="ru-RU" sz="2000" b="1" dirty="0" smtClean="0"/>
              <a:t>(Ворона)</a:t>
            </a:r>
            <a:endParaRPr lang="ru-RU" sz="2000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Содержимое 4" descr="ворона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14348" y="2428868"/>
            <a:ext cx="3640179" cy="3143272"/>
          </a:xfrm>
          <a:ln w="76200">
            <a:solidFill>
              <a:srgbClr val="00B0F0"/>
            </a:solidFill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205</TotalTime>
  <Words>69</Words>
  <Application>Microsoft Office PowerPoint</Application>
  <PresentationFormat>Экран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Изящная</vt:lpstr>
      <vt:lpstr>Дятел.  Спинка и крылья у дятла черные , с белыми крапинками на белом брюшке крапины черные , на голове дятла ярко – красный беретик. У дятла большой крепкий клюв, которым он выстукивает ствол дерева. Длинный язык помогает птице достать личинки жуков-короедов.</vt:lpstr>
      <vt:lpstr>                                     Поползень.  спинка у поползня серовато- голубоватая . грудь и брюшко –серовато – белые , бока и подхвостье, горлышко-белое , через глаз, от клюва к шейке , проходит черная полоска . Крылья- буроватые, мягкий ,короткий и широкий хвост. клюв длинный и сильный. Поползень быстрый ,как скороход вверх по дереву ползет и ползет. Ищет он в щелках жучков и паучков  . вот и обед для птицы готов. </vt:lpstr>
      <vt:lpstr>Сорока.  Сорока- белобока, потому что по бокам перышки у сороки совсем белые. . Голова и крылья  черные . Хвост тоже черный , длинный и прямой как стрела. Сорока получила еще прозвище «воровка»-она очень любит все яркое, блестящее. Осенью сороки собираются в стаи , летают по садам и паркам угощаются ягодами рябины , боярышника и облепихи.</vt:lpstr>
      <vt:lpstr>Голубь .  голубь – птица средних размеров. Туловище голубя плотное , обтекаемой формы , голова маленькая , клюв небольшой. Ноги короткие. Голуби обычные обитатели наших городов. Они неторопливо разгуливают по дорожкам парков и скверов, клюют семена трав, зернышки. </vt:lpstr>
      <vt:lpstr>Ворона .  Ворона -  это крупная  птица . Голова , клюв ,горло ,крылья .хвост , лапы у вороны черные , а все остальное – серое. . Вороны – птицы всеядные 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Зимующие птицы</dc:title>
  <dc:creator>Антонина</dc:creator>
  <cp:lastModifiedBy>Антонина</cp:lastModifiedBy>
  <cp:revision>22</cp:revision>
  <dcterms:created xsi:type="dcterms:W3CDTF">2013-05-26T06:28:06Z</dcterms:created>
  <dcterms:modified xsi:type="dcterms:W3CDTF">2013-05-26T13:54:39Z</dcterms:modified>
</cp:coreProperties>
</file>