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2244036-6650-4D04-990B-6322BE1CFC9F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9A210A0-892A-416D-A948-DEDB18493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44036-6650-4D04-990B-6322BE1CFC9F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A210A0-892A-416D-A948-DEDB18493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2244036-6650-4D04-990B-6322BE1CFC9F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A210A0-892A-416D-A948-DEDB18493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44036-6650-4D04-990B-6322BE1CFC9F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A210A0-892A-416D-A948-DEDB18493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244036-6650-4D04-990B-6322BE1CFC9F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9A210A0-892A-416D-A948-DEDB18493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44036-6650-4D04-990B-6322BE1CFC9F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A210A0-892A-416D-A948-DEDB18493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44036-6650-4D04-990B-6322BE1CFC9F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A210A0-892A-416D-A948-DEDB18493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44036-6650-4D04-990B-6322BE1CFC9F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A210A0-892A-416D-A948-DEDB18493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244036-6650-4D04-990B-6322BE1CFC9F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A210A0-892A-416D-A948-DEDB18493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44036-6650-4D04-990B-6322BE1CFC9F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A210A0-892A-416D-A948-DEDB18493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44036-6650-4D04-990B-6322BE1CFC9F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A210A0-892A-416D-A948-DEDB184930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2244036-6650-4D04-990B-6322BE1CFC9F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9A210A0-892A-416D-A948-DEDB18493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786050" y="-214338"/>
            <a:ext cx="4757524" cy="2544336"/>
          </a:xfrm>
        </p:spPr>
        <p:txBody>
          <a:bodyPr/>
          <a:lstStyle/>
          <a:p>
            <a:pPr algn="ctr"/>
            <a:r>
              <a:rPr lang="ru-RU" dirty="0" smtClean="0"/>
              <a:t>Зимующие птицы</a:t>
            </a:r>
            <a:endParaRPr lang="ru-RU" dirty="0"/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68" y="3786190"/>
            <a:ext cx="4897352" cy="85492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10" name="Рисунок 9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2571744"/>
            <a:ext cx="4656702" cy="3819542"/>
          </a:xfrm>
          <a:prstGeom prst="rect">
            <a:avLst/>
          </a:prstGeom>
          <a:ln w="76200">
            <a:solidFill>
              <a:schemeClr val="accent4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5897880" cy="185736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Воробей</a:t>
            </a:r>
            <a:br>
              <a:rPr lang="ru-RU" dirty="0" smtClean="0"/>
            </a:br>
            <a:r>
              <a:rPr lang="ru-RU" sz="1600" dirty="0" smtClean="0"/>
              <a:t>Воробей- маленькая, бойкая птичка. Спинка у него коричневая с широкими продольными черными полосками. Хвост и крылышки темно-бурые. Горлышко  черное, а головка серая. </a:t>
            </a:r>
            <a:r>
              <a:rPr lang="ru-RU" sz="1600" dirty="0"/>
              <a:t>П</a:t>
            </a:r>
            <a:r>
              <a:rPr lang="ru-RU" sz="1600" dirty="0" smtClean="0"/>
              <a:t>итаются воробьи мошками, гусеницами. Клюют комаров, зернышки и семена растений.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00628" y="2071678"/>
            <a:ext cx="2611732" cy="4289038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sz="1800" dirty="0" smtClean="0"/>
          </a:p>
          <a:p>
            <a:r>
              <a:rPr lang="ru-RU" sz="1800" dirty="0" smtClean="0"/>
              <a:t>Эта маленькая пташка</a:t>
            </a:r>
            <a:br>
              <a:rPr lang="ru-RU" sz="1800" dirty="0" smtClean="0"/>
            </a:br>
            <a:r>
              <a:rPr lang="ru-RU" sz="1800" dirty="0" smtClean="0"/>
              <a:t>Носит серую рубашку,</a:t>
            </a:r>
            <a:br>
              <a:rPr lang="ru-RU" sz="1800" dirty="0" smtClean="0"/>
            </a:br>
            <a:r>
              <a:rPr lang="ru-RU" sz="1800" dirty="0" smtClean="0"/>
              <a:t>Подбирает быстро крошки</a:t>
            </a:r>
            <a:br>
              <a:rPr lang="ru-RU" sz="1800" dirty="0" smtClean="0"/>
            </a:br>
            <a:r>
              <a:rPr lang="ru-RU" sz="1800" dirty="0" smtClean="0"/>
              <a:t>И спасается от кошки.</a:t>
            </a:r>
          </a:p>
          <a:p>
            <a:r>
              <a:rPr lang="ru-RU" sz="1800" b="1" dirty="0" smtClean="0"/>
              <a:t>                          (Воробей)</a:t>
            </a:r>
            <a:endParaRPr lang="ru-RU" sz="1800" dirty="0" smtClean="0"/>
          </a:p>
        </p:txBody>
      </p:sp>
      <p:pic>
        <p:nvPicPr>
          <p:cNvPr id="5" name="Содержимое 4" descr="воробей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2071678"/>
            <a:ext cx="4429156" cy="4086261"/>
          </a:xfrm>
          <a:ln w="76200">
            <a:solidFill>
              <a:srgbClr val="00B0F0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5897880" cy="11734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Снегирь.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1800" dirty="0" smtClean="0"/>
              <a:t>у снегиря спинка синевато-серая, подхвостье ослепительно белое .хвост и крылья черные , а грудка ярко – красная. Питаются снегири ягодами рябины, боярышника, шиповника.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214942" y="1857364"/>
            <a:ext cx="2786082" cy="428903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Чернокрылый, Красногрудый И зимой найдет приют: Не боится он простуды - С первым снегом Тут как тут!         (Снегирь ) </a:t>
            </a:r>
            <a:endParaRPr lang="ru-RU" sz="2000" dirty="0"/>
          </a:p>
        </p:txBody>
      </p:sp>
      <p:pic>
        <p:nvPicPr>
          <p:cNvPr id="5" name="Содержимое 4" descr="снегирь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48" y="3000372"/>
            <a:ext cx="3752876" cy="2582254"/>
          </a:xfrm>
          <a:ln w="76200">
            <a:solidFill>
              <a:srgbClr val="00B0F0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84307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Синица.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1800" dirty="0" smtClean="0"/>
              <a:t>оперение этих птиц яркое и красивое- кажется, что птичка нарядилась в желтую блузку и в зеленый плащик , а голову украсила темной шапочкой. От зари до зари  синички трудятся уничтожая огромное количество вредителей.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857752" y="2357430"/>
            <a:ext cx="2643206" cy="4143404"/>
          </a:xfrm>
        </p:spPr>
        <p:txBody>
          <a:bodyPr/>
          <a:lstStyle/>
          <a:p>
            <a:r>
              <a:rPr lang="ru-RU" sz="2000" dirty="0" smtClean="0"/>
              <a:t>С желтой грудкой у окошка</a:t>
            </a:r>
            <a:br>
              <a:rPr lang="ru-RU" sz="2000" dirty="0" smtClean="0"/>
            </a:br>
            <a:r>
              <a:rPr lang="ru-RU" sz="2000" dirty="0" smtClean="0"/>
              <a:t>Собирает шустро крошки</a:t>
            </a:r>
            <a:br>
              <a:rPr lang="ru-RU" sz="2000" dirty="0" smtClean="0"/>
            </a:br>
            <a:r>
              <a:rPr lang="ru-RU" sz="2000" dirty="0" smtClean="0"/>
              <a:t>Отгадайте что за птица?</a:t>
            </a:r>
            <a:br>
              <a:rPr lang="ru-RU" sz="2000" dirty="0" smtClean="0"/>
            </a:br>
            <a:r>
              <a:rPr lang="ru-RU" sz="2000" dirty="0" smtClean="0"/>
              <a:t>Называется (</a:t>
            </a:r>
            <a:r>
              <a:rPr lang="ru-RU" sz="2000" b="1" dirty="0" smtClean="0"/>
              <a:t>Синица</a:t>
            </a:r>
            <a:r>
              <a:rPr lang="ru-RU" dirty="0" smtClean="0"/>
              <a:t>).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5" name="Содержимое 4" descr="синиц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2928934"/>
            <a:ext cx="4419712" cy="2870830"/>
          </a:xfrm>
          <a:ln w="76200">
            <a:solidFill>
              <a:srgbClr val="00B0F0"/>
            </a:solidFill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205</TotalTime>
  <Words>38</Words>
  <Application>Microsoft Office PowerPoint</Application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Изящная</vt:lpstr>
      <vt:lpstr>Зимующие птицы</vt:lpstr>
      <vt:lpstr>Воробей Воробей- маленькая, бойкая птичка. Спинка у него коричневая с широкими продольными черными полосками. Хвост и крылышки темно-бурые. Горлышко  черное, а головка серая. Питаются воробьи мошками, гусеницами. Клюют комаров, зернышки и семена растений.</vt:lpstr>
      <vt:lpstr>Снегирь.  у снегиря спинка синевато-серая, подхвостье ослепительно белое .хвост и крылья черные , а грудка ярко – красная. Питаются снегири ягодами рябины, боярышника, шиповника.</vt:lpstr>
      <vt:lpstr>Синица.  оперение этих птиц яркое и красивое- кажется, что птичка нарядилась в желтую блузку и в зеленый плащик , а голову украсила темной шапочкой. От зари до зари  синички трудятся уничтожая огромное количество вредителей.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Зимующие птицы</dc:title>
  <dc:creator>Антонина</dc:creator>
  <cp:lastModifiedBy>Антонина</cp:lastModifiedBy>
  <cp:revision>22</cp:revision>
  <dcterms:created xsi:type="dcterms:W3CDTF">2013-05-26T06:28:06Z</dcterms:created>
  <dcterms:modified xsi:type="dcterms:W3CDTF">2013-05-26T13:54:56Z</dcterms:modified>
</cp:coreProperties>
</file>