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6" r:id="rId9"/>
    <p:sldId id="268" r:id="rId10"/>
    <p:sldId id="271" r:id="rId11"/>
    <p:sldId id="272" r:id="rId12"/>
    <p:sldId id="273" r:id="rId13"/>
    <p:sldId id="288" r:id="rId14"/>
    <p:sldId id="290" r:id="rId15"/>
    <p:sldId id="292" r:id="rId16"/>
    <p:sldId id="275" r:id="rId17"/>
    <p:sldId id="282" r:id="rId18"/>
    <p:sldId id="279" r:id="rId19"/>
    <p:sldId id="286" r:id="rId20"/>
    <p:sldId id="280" r:id="rId21"/>
    <p:sldId id="298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FF"/>
    <a:srgbClr val="FF3399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D88B-7DBF-4B5D-B526-BCC9F9B28DB1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AA3F8-D4A3-4DC3-AAF6-8801CFFBA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14414" y="357166"/>
            <a:ext cx="7286676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ДОБРО ПОЖАЛОВАТЬ </a:t>
            </a:r>
          </a:p>
          <a:p>
            <a:pPr algn="ctr" rtl="0"/>
            <a:r>
              <a:rPr lang="ru-RU" sz="28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 ДЕТСКИЙ САД № 40</a:t>
            </a:r>
            <a:endParaRPr lang="ru-RU" sz="28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7" name="Picture 3" descr="Мой любимый детский сад 67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143116"/>
            <a:ext cx="5851392" cy="435771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ФЕСТИВАЛЬ «КРАСНОЕ ЯИЧКО»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1986" name="Picture 2" descr="C:\Users\user\Desktop\старый  ком\40 садик\Мои рисунки\Всё о дс\101MSDCF\Конкурс Пасхальных яиц\DSC06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214422"/>
            <a:ext cx="6963311" cy="5222483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ДЕНЬ СНЯТИЯ БЛОКАДЫ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6084" name="Picture 4" descr="C:\Users\user\Desktop\Методист\Фотографии\День снятия Блокады\P10703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1214422"/>
            <a:ext cx="3214710" cy="2934816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6085" name="Picture 5" descr="C:\Users\user\Desktop\Методист\Фотографии\День снятия Блокады\P10702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214422"/>
            <a:ext cx="3000396" cy="2456731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6086" name="Picture 6" descr="C:\Users\user\Desktop\Методист\2010-11 учебный год\Фотографии\День снятия блокады\MEMO0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3238500"/>
            <a:ext cx="2643206" cy="3524274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ВОЗЛОЖЕНИЕ ЦВЕТОВ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 ДЕНЬ ПОБЕДЫ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user\Desktop\старый  ком\40 садик\Мои рисунки\Всё о дс\Мои фото\Моя работа\Всё о дс 1\Летние праздники\9 мая\Мой любимый детский сад 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4000504"/>
            <a:ext cx="3405211" cy="2553909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1" name="Picture 3" descr="C:\Users\user\Desktop\старый  ком\40 садик\Мои рисунки\Всё о дс\Мои фото\Моя работа\Всё о дс 1\Летние праздники\9 мая\Мой любимый детский сад 3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1785926"/>
            <a:ext cx="3429023" cy="2571768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2" name="Picture 4" descr="C:\Users\user\Desktop\старый  ком\40 садик\Мои рисунки\Всё о дс\Мои фото\Моя работа\Всё о дс 1\Летние праздники\9 мая\Мой любимый детский сад 3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929066"/>
            <a:ext cx="3500462" cy="2625347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 ИЮНЯ – ДЕНЬ ЗАЩИТЫ РЕБЁНКА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C:\Users\user\Desktop\старый  ком\сад\Мои рисунки\Весенние фотографии\1 июня\Весенние фотографии 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285860"/>
            <a:ext cx="3357586" cy="251819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1" name="Picture 3" descr="C:\Users\user\Desktop\старый  ком\40 садик\Мои рисунки\Всё о дс\Мой любимый детский сад\Мой любимый детский сад 5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285860"/>
            <a:ext cx="3333773" cy="250033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2" name="Picture 4" descr="C:\Users\user\Desktop\старый  ком\40 садик\Мои рисунки\Всё о дс\Мой любимый детский сад\Мой любимый детский сад 5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5" y="4069097"/>
            <a:ext cx="3357586" cy="2518190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3" name="Picture 5" descr="C:\Users\user\Desktop\старый  ком\40 садик\Мои рисунки\Всё о дс\Фотографии\День защиты детей\Выпускной - 2009 5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4018363"/>
            <a:ext cx="3405179" cy="2553885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КОНКУРСЫ И ВЫСТАВКИ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C:\Users\user\Desktop\Методист\Фотографии\Поделки\P1050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928934"/>
            <a:ext cx="2714644" cy="3619525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07" name="Picture 3" descr="C:\Users\user\Desktop\Методист\Фотографии\Поделки\P10503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1428736"/>
            <a:ext cx="2678926" cy="35719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08" name="Picture 4" descr="C:\Users\user\Desktop\Методист\Фотографии\Поделки\P10503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928934"/>
            <a:ext cx="2625328" cy="3500438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Методист\Фотографии\Новогодних ёлок хоровод\P1050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357166"/>
            <a:ext cx="2303875" cy="307183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155" name="Picture 3" descr="C:\Users\user\Desktop\Методист\Фотографии\Новогодних ёлок хоровод\P10504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214686"/>
            <a:ext cx="1928826" cy="3429024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28604"/>
            <a:ext cx="2089335" cy="2928958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158" name="Picture 6" descr="C:\Users\user\Desktop\Методист\Фотографии\Новогодних ёлок хоровод\P10702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3429000"/>
            <a:ext cx="1960066" cy="3198811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Users\user\Desktop\Методист\Фотографии\Новогодних ёлок хоровод\P10702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3286124"/>
            <a:ext cx="1857388" cy="3302023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Users\user\Desktop\Методист\Фотографии\Новогодних ёлок хоровод\P107021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0430" y="285728"/>
            <a:ext cx="1727906" cy="3000396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C:\Users\user\Desktop\Методист\Фотографии\Новогодних ёлок хоровод\P107023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428860" y="3286124"/>
            <a:ext cx="2120822" cy="3286148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СПОРТИВНАЯ ЖИЗНЬ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C:\Users\user\Desktop\старый  ком\40 садик\Фильм про детский сад\Весёлые ребята\DSCN0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142984"/>
            <a:ext cx="2976583" cy="2232438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68" name="Picture 4" descr="C:\Users\user\Desktop\старый  ком\40 садик\Фильм про детский сад\Весёлые ребята\DSCN03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1571612"/>
            <a:ext cx="2233707" cy="2978276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user\Desktop\старый  ком\40 садик\Мои рисунки\Всё о дс\ФИЗО\Новые фота 3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4000504"/>
            <a:ext cx="3238523" cy="2428892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C:\Users\user\Desktop\Методист\2010-11 учебный год\Фотографии\Спортивный танец\P10205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1285860"/>
            <a:ext cx="3214710" cy="2411033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C:\Users\user\Desktop\Методист\Фотографии\Мама, папа,я-район\DSCN08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4143380"/>
            <a:ext cx="3333774" cy="2500330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НЕТРАДИЦИОННЫЕ ПРАЗДНИКИ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C:\Users\user\Desktop\старый  ком\40 садик\Мои рисунки\Всё о дс\101MSDCF\марта 10 г\DSC05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285860"/>
            <a:ext cx="3279248" cy="2459436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4" name="Picture 4" descr="C:\Users\user\Desktop\старый  ком\40 садик\Мои рисунки\Всё о дс\101MSDCF\марта 10 г\DSC06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81565" y="1285860"/>
            <a:ext cx="3238522" cy="2428892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5" name="Picture 5" descr="C:\Users\user\Desktop\старый  ком\40 садик\Мои рисунки\Всё о дс\Мой любимый детский сад\Мой любимый детский сад 2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4071942"/>
            <a:ext cx="3357554" cy="251816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6" name="Picture 6" descr="C:\Users\user\Desktop\Методист\2010-11 учебный год\Фотографии\Праздник молока\P10601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4071942"/>
            <a:ext cx="3357554" cy="2518166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РАЙОННЫЙ ФЕСТИВАЛЬ ДЕТСКОГО ТВОРЧЕСТВА «ШИРЕ КРУГ»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user\Desktop\старый  ком\сад\Мои рисунки\Разное\Весна\Разное 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2928934"/>
            <a:ext cx="4667282" cy="3500462"/>
          </a:xfrm>
          <a:prstGeom prst="rect">
            <a:avLst/>
          </a:prstGeom>
          <a:ln w="190500" cap="sq">
            <a:solidFill>
              <a:srgbClr val="FF33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1" name="Picture 3" descr="C:\Users\user\Desktop\старый  ком\40 садик\Мои рисунки\Всё о дс\Фотографии\шире круг - 09\DSC013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571612"/>
            <a:ext cx="3528227" cy="3941897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ЭКСКУРСИИ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63" name="Picture 3" descr="C:\Users\user\Desktop\старый  ком\40 садик\Фильм про детский сад\Весёлые ребята\DSCN05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071546"/>
            <a:ext cx="3549780" cy="2662335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user\Desktop\Методист\Фотографии\Экскурсии\P1070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643050"/>
            <a:ext cx="4072128" cy="2572512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C:\Users\user\Desktop\Методист\2010-11 учебный год\Фотографии\Разные фотографии Весёлых ребят\Музей паровозов\Новый год 3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4143380"/>
            <a:ext cx="3143272" cy="2357454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 descr="C:\Users\user\Desktop\Методист\2010-11 учебный год\Фотографии\Экскурсия в библиотеку\P10703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4000504"/>
            <a:ext cx="3571868" cy="2678901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BlestjashieDetki_2_Ozornjata.ru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696" y="3643314"/>
            <a:ext cx="2400304" cy="30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FF0000"/>
                </a:solidFill>
              </a:rPr>
              <a:t>ГОСУДАРСТВЕННОЕ БЮДЖЕТНОЕ ДОШКОЛЬНОЕ ОБРАЗОВАТЕЛЬНОЕ УЧРЕЖДЕНИЕ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ДЕТСКИЙ САД № 40 КОМБИНИРОВАННОГО ВИДА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КОЛПИНСКОГО РАЙОНА САНКТ-ПЕТЕРБУРГА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</a:p>
          <a:p>
            <a:pPr>
              <a:buNone/>
            </a:pPr>
            <a:r>
              <a:rPr lang="ru-RU" b="1" dirty="0" smtClean="0"/>
              <a:t>ОТКРЫТИЕ </a:t>
            </a:r>
            <a:r>
              <a:rPr lang="ru-RU" b="1" dirty="0"/>
              <a:t>УЧРЕЖДЕНИЯ: </a:t>
            </a:r>
            <a:r>
              <a:rPr lang="ru-RU" b="1" dirty="0">
                <a:solidFill>
                  <a:srgbClr val="FF0000"/>
                </a:solidFill>
              </a:rPr>
              <a:t>17 октября </a:t>
            </a:r>
            <a:r>
              <a:rPr lang="ru-RU" b="1" dirty="0" smtClean="0">
                <a:solidFill>
                  <a:srgbClr val="FF0000"/>
                </a:solidFill>
              </a:rPr>
              <a:t>1988 года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ФАКТИЧЕСКАЯ МОЩНОСТЬ: </a:t>
            </a:r>
            <a:r>
              <a:rPr lang="ru-RU" b="1" dirty="0">
                <a:solidFill>
                  <a:srgbClr val="FF0000"/>
                </a:solidFill>
              </a:rPr>
              <a:t>210 человек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ГОД ПОСТРОЙКИ УЧРЕЖДЕНИЯ: </a:t>
            </a:r>
            <a:r>
              <a:rPr lang="ru-RU" b="1" dirty="0">
                <a:solidFill>
                  <a:srgbClr val="FF0000"/>
                </a:solidFill>
              </a:rPr>
              <a:t>1969 год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r>
              <a:rPr lang="ru-RU" b="1" dirty="0" smtClean="0"/>
              <a:t>На 01.09.2011 </a:t>
            </a:r>
            <a:r>
              <a:rPr lang="ru-RU" b="1" dirty="0"/>
              <a:t>года в дошкольном учреждении функционируют </a:t>
            </a:r>
            <a:endParaRPr lang="ru-RU" dirty="0"/>
          </a:p>
          <a:p>
            <a:pPr>
              <a:buNone/>
            </a:pPr>
            <a:r>
              <a:rPr lang="ru-RU" b="1" dirty="0"/>
              <a:t>10 групп,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из </a:t>
            </a:r>
            <a:r>
              <a:rPr lang="ru-RU" b="1" dirty="0"/>
              <a:t>них - </a:t>
            </a:r>
            <a:r>
              <a:rPr lang="ru-RU" b="1" dirty="0" smtClean="0"/>
              <a:t>3 </a:t>
            </a:r>
            <a:r>
              <a:rPr lang="ru-RU" b="1" dirty="0"/>
              <a:t>группы для детей раннего возраста,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	 </a:t>
            </a:r>
            <a:r>
              <a:rPr lang="ru-RU" b="1" dirty="0" smtClean="0"/>
              <a:t>         5 групп для детей дошкольного возраста,</a:t>
            </a:r>
          </a:p>
          <a:p>
            <a:pPr>
              <a:buNone/>
            </a:pPr>
            <a:r>
              <a:rPr lang="ru-RU" b="1" dirty="0" smtClean="0"/>
              <a:t>                2 </a:t>
            </a:r>
            <a:r>
              <a:rPr lang="ru-RU" b="1" dirty="0"/>
              <a:t>группы – для детей с задержкой психического развития.</a:t>
            </a:r>
            <a:endParaRPr lang="ru-RU" dirty="0"/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РОДИТЕЛИ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Users\user\Desktop\старый  ком\сад\Мои рисунки\Разное\Просто не знаю что\Разное 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14422"/>
            <a:ext cx="3357585" cy="2518189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8" name="Picture 6" descr="C:\Users\user\Desktop\старый  ком\40 садик\Мои рисунки\Всё о дс\Мои фото\Моя работа\Праздники в группах\Изображение 7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1214422"/>
            <a:ext cx="3333773" cy="2500330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9" name="Picture 7" descr="C:\Users\user\Desktop\старый  ком\сад\Фотографии для разбора\Осеннее кафе\DSCN12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4143380"/>
            <a:ext cx="3214710" cy="2411034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user\Desktop\Методист\Фотографии\Субботник 22 октября\P10501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4143380"/>
            <a:ext cx="3214708" cy="2411031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Users\user\Desktop\Методист\Фотографии\Педсовет с родителями\P10505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2571744"/>
            <a:ext cx="2881333" cy="2161000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ПЕДАГОГИ</a:t>
            </a:r>
            <a:endParaRPr lang="ru-RU" dirty="0"/>
          </a:p>
        </p:txBody>
      </p:sp>
      <p:pic>
        <p:nvPicPr>
          <p:cNvPr id="1027" name="Picture 3" descr="C:\Users\user\Desktop\Методист\Фотографии\Субботник 22 октября\P1050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7" y="1285860"/>
            <a:ext cx="2286017" cy="1714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 descr="C:\Users\user\Desktop\старый  ком\сад\Мои рисунки\Весенние фотографии\Итоговый педсовет\Весенние фотографии 6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1142984"/>
            <a:ext cx="2284820" cy="1714512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C:\Users\user\Desktop\старый  ком\сад\Мои рисунки\Весенние фотографии\Педсовет по здоровьесбережению\Весенние фотографии 1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1571612"/>
            <a:ext cx="2643174" cy="1982381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 descr="C:\Users\user\Desktop\старый  ком\40 садик\Мои рисунки\Всё о дс\101MSDCF\КВН на Книжкиной неделе\DSC068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4500570"/>
            <a:ext cx="2571768" cy="1928825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 descr="C:\Users\user\Desktop\старый  ком\сад\Фотографии для разбора\DSCN14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4572008"/>
            <a:ext cx="2428891" cy="1821669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Users\user\Desktop\старый  ком\сад\Мои рисунки\Весенние фотографии\1 июня\Весенние фотографии 5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00562" y="2786058"/>
            <a:ext cx="2571769" cy="1928826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2" descr="C:\Users\user\Desktop\Методист\2011-12 учебный год\Фотографии\Конкурс педдостижений\P107076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14678" y="4643446"/>
            <a:ext cx="2571768" cy="1928826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500035" y="463550"/>
            <a:ext cx="8143932" cy="1465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МЫ РАДЫ ВИДЕТЬ ВАС </a:t>
            </a:r>
          </a:p>
          <a:p>
            <a:pPr algn="ctr" rtl="0"/>
            <a:r>
              <a:rPr lang="ru-RU" sz="1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 НАШЕМ ДЕТСКОМ САДУ!</a:t>
            </a:r>
            <a:endParaRPr lang="ru-RU" sz="1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3251" name="Picture 3" descr="C:\Users\user\Desktop\Методист\2011-12 учебный год\Картинки в детский сад\1-090210_115712_489l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86058"/>
            <a:ext cx="435392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sz="2800" dirty="0" smtClean="0"/>
              <a:t>В ДОУ сформирован педагогически</a:t>
            </a:r>
          </a:p>
          <a:p>
            <a:pPr>
              <a:buNone/>
            </a:pPr>
            <a:r>
              <a:rPr lang="ru-RU" sz="2800" dirty="0" smtClean="0"/>
              <a:t>грамотный, работоспособный, </a:t>
            </a:r>
          </a:p>
          <a:p>
            <a:pPr>
              <a:buNone/>
            </a:pPr>
            <a:r>
              <a:rPr lang="ru-RU" sz="2800" dirty="0" smtClean="0"/>
              <a:t>дружный коллектив. </a:t>
            </a:r>
          </a:p>
          <a:p>
            <a:pPr>
              <a:buNone/>
            </a:pPr>
            <a:r>
              <a:rPr lang="ru-RU" sz="2800" dirty="0" smtClean="0"/>
              <a:t>В нашем коллективе – </a:t>
            </a:r>
            <a:r>
              <a:rPr lang="ru-RU" sz="2800" b="1" dirty="0" smtClean="0">
                <a:solidFill>
                  <a:srgbClr val="FF0000"/>
                </a:solidFill>
              </a:rPr>
              <a:t>28 педагогов.</a:t>
            </a:r>
          </a:p>
          <a:p>
            <a:pPr>
              <a:buNone/>
            </a:pPr>
            <a:r>
              <a:rPr lang="ru-RU" sz="2800" dirty="0" smtClean="0"/>
              <a:t>Из них: 2 музыкальных руководителя, </a:t>
            </a:r>
          </a:p>
          <a:p>
            <a:pPr>
              <a:buNone/>
            </a:pPr>
            <a:r>
              <a:rPr lang="ru-RU" sz="2800" dirty="0" smtClean="0"/>
              <a:t>руководитель физического воспитания, </a:t>
            </a:r>
          </a:p>
          <a:p>
            <a:pPr>
              <a:buNone/>
            </a:pPr>
            <a:r>
              <a:rPr lang="ru-RU" sz="2800" dirty="0" smtClean="0"/>
              <a:t>2 учителя-дефектолога, 2 учителя-логопеда.</a:t>
            </a:r>
            <a:endParaRPr lang="ru-RU" sz="2800" dirty="0"/>
          </a:p>
          <a:p>
            <a:pPr>
              <a:buNone/>
            </a:pPr>
            <a:r>
              <a:rPr lang="ru-RU" sz="2800" dirty="0" smtClean="0"/>
              <a:t>Высшую квалификационную категорию имеют 11</a:t>
            </a:r>
          </a:p>
          <a:p>
            <a:pPr>
              <a:buNone/>
            </a:pPr>
            <a:r>
              <a:rPr lang="ru-RU" sz="2800" dirty="0" smtClean="0"/>
              <a:t>человек, </a:t>
            </a:r>
            <a:r>
              <a:rPr lang="en-US" sz="2800" dirty="0" smtClean="0"/>
              <a:t>I</a:t>
            </a:r>
            <a:r>
              <a:rPr lang="ru-RU" sz="2800" dirty="0" smtClean="0"/>
              <a:t> квалификационную категорию – 9</a:t>
            </a:r>
          </a:p>
          <a:p>
            <a:pPr>
              <a:buNone/>
            </a:pPr>
            <a:r>
              <a:rPr lang="ru-RU" sz="2800" dirty="0" smtClean="0"/>
              <a:t>человек, 6 педагогов имеют </a:t>
            </a:r>
            <a:r>
              <a:rPr lang="en-US" sz="2800" dirty="0" smtClean="0"/>
              <a:t>II</a:t>
            </a:r>
            <a:r>
              <a:rPr lang="ru-RU" sz="2800" dirty="0" smtClean="0"/>
              <a:t> квалификационную</a:t>
            </a:r>
          </a:p>
          <a:p>
            <a:pPr>
              <a:buNone/>
            </a:pPr>
            <a:r>
              <a:rPr lang="ru-RU" sz="2800" dirty="0" smtClean="0"/>
              <a:t>категорию, 2 молодых педагога  без категории.</a:t>
            </a:r>
            <a:endParaRPr lang="ru-RU" sz="2800" dirty="0"/>
          </a:p>
        </p:txBody>
      </p:sp>
      <p:pic>
        <p:nvPicPr>
          <p:cNvPr id="3074" name="Picture 2" descr="C:\Users\user\Desktop\Методист\2011-12 учебный год\Картинки в детский сад\Дети\cd81ca5c77d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662" y="357166"/>
            <a:ext cx="3136338" cy="3198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	</a:t>
            </a:r>
            <a:r>
              <a:rPr lang="ru-RU" sz="2800" dirty="0" smtClean="0"/>
              <a:t>Развитие и воспитание детей в нашем ДОУ осуществляется по программе «От рождения до школы», которая является  инновационным общеобразовательным программным документом для дошкольных учреждений, подготовленным с учетом новейших достижений науки и практики отечественного и</a:t>
            </a:r>
          </a:p>
          <a:p>
            <a:pPr>
              <a:buNone/>
            </a:pPr>
            <a:r>
              <a:rPr lang="ru-RU" sz="2800" dirty="0" smtClean="0"/>
              <a:t>     зарубежного дошкольного </a:t>
            </a:r>
            <a:r>
              <a:rPr lang="ru-RU" sz="2800" dirty="0" err="1" smtClean="0"/>
              <a:t>образо</a:t>
            </a:r>
            <a:r>
              <a:rPr lang="ru-RU" sz="2800" dirty="0" smtClean="0"/>
              <a:t>-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вания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	Программа разработана в </a:t>
            </a:r>
            <a:r>
              <a:rPr lang="ru-RU" sz="2800" dirty="0" err="1" smtClean="0"/>
              <a:t>соот</a:t>
            </a:r>
            <a:r>
              <a:rPr lang="ru-RU" sz="2800" dirty="0" smtClean="0"/>
              <a:t>-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ветствии</a:t>
            </a:r>
            <a:r>
              <a:rPr lang="ru-RU" sz="2800" dirty="0" smtClean="0"/>
              <a:t> с Федеральными </a:t>
            </a:r>
            <a:r>
              <a:rPr lang="ru-RU" sz="2800" dirty="0" err="1" smtClean="0"/>
              <a:t>государ</a:t>
            </a:r>
            <a:r>
              <a:rPr lang="ru-RU" sz="2800" dirty="0" smtClean="0"/>
              <a:t>-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ственными</a:t>
            </a:r>
            <a:r>
              <a:rPr lang="ru-RU" sz="2800" dirty="0" smtClean="0"/>
              <a:t> требованиями.</a:t>
            </a:r>
            <a:endParaRPr lang="ru-RU" sz="2800" dirty="0"/>
          </a:p>
        </p:txBody>
      </p:sp>
      <p:pic>
        <p:nvPicPr>
          <p:cNvPr id="5124" name="Picture 4" descr="C:\Users\user\Desktop\Методист\2011-12 учебный год\Картинки в детский сад\Картинки для презентаций\otroj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00372"/>
            <a:ext cx="2524131" cy="362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user\Desktop\Методист\2011-12 учебный год\Картинки в детский сад\Дети\0_53546_5885d346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4143380"/>
            <a:ext cx="2500306" cy="2500306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7158" y="428604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В дошкольном учреждении имеются: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Музыкальный зал                                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Спортивный зал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Тренажёрный зал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Методический кабинет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Кабинет учителя-дефектолога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Кабинет учителя-логопеда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Уголок </a:t>
            </a:r>
            <a:r>
              <a:rPr kumimoji="0" lang="ru-RU" sz="2800" b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Петербурговедения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(в методическом кабинете)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Кафе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Каждый год 1 октября в День пожилого человека мы приглашаем пожилых людей в детский сад. 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В этом году мы провели конкурс </a:t>
            </a:r>
            <a:r>
              <a:rPr lang="ru-RU" sz="2400" b="1" dirty="0" smtClean="0">
                <a:solidFill>
                  <a:srgbClr val="FF0000"/>
                </a:solidFill>
              </a:rPr>
              <a:t>«А ну-ка, бабушки!»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154113" y="463550"/>
            <a:ext cx="7132663" cy="679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НАШИ ТРАДИЦИИ</a:t>
            </a:r>
            <a:endParaRPr lang="ru-RU" sz="1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2" descr="C:\Users\user\Desktop\Методист\Фотографии\День пожилого человека\P10409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3619500"/>
            <a:ext cx="2286016" cy="3048021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Users\user\Desktop\Методист\Фотографии\День пожилого человека\P10409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3214686"/>
            <a:ext cx="2428892" cy="3238523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4" descr="C:\Users\user\Desktop\Методист\Фотографии\День пожилого человека\P10409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214818"/>
            <a:ext cx="3214678" cy="2411009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 День матери  мы провели </a:t>
            </a:r>
            <a:r>
              <a:rPr lang="ru-RU" sz="2800" b="1" dirty="0" smtClean="0">
                <a:solidFill>
                  <a:srgbClr val="FF0000"/>
                </a:solidFill>
              </a:rPr>
              <a:t>«Рыцарский турнир», 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/>
              <a:t>в котором приняли участие семьи</a:t>
            </a:r>
            <a:endParaRPr lang="ru-RU" sz="2800" b="1" dirty="0"/>
          </a:p>
        </p:txBody>
      </p:sp>
      <p:pic>
        <p:nvPicPr>
          <p:cNvPr id="21506" name="Picture 2" descr="C:\Users\user\Desktop\Методист\Фотографии\Рыцрский турнир\P1050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5" y="1428736"/>
            <a:ext cx="3567435" cy="2428892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7" name="Picture 3" descr="C:\Users\user\Desktop\Методист\Фотографии\Рыцрский турнир\P10505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3714752"/>
            <a:ext cx="3524275" cy="2643206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C:\Users\user\Desktop\Методист\Фотографии\Рыцрский турнир\P10505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500174"/>
            <a:ext cx="3428992" cy="2571744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Каждый год после рождественских каникул дети подготовительной группы ходят по детскому саду </a:t>
            </a:r>
            <a:br>
              <a:rPr lang="ru-RU" sz="2800" b="1" dirty="0" smtClean="0"/>
            </a:br>
            <a:r>
              <a:rPr lang="ru-RU" sz="2800" b="1" dirty="0" smtClean="0"/>
              <a:t>с колядками</a:t>
            </a:r>
            <a:endParaRPr lang="ru-RU" sz="2800" b="1" dirty="0"/>
          </a:p>
        </p:txBody>
      </p:sp>
      <p:pic>
        <p:nvPicPr>
          <p:cNvPr id="23554" name="Picture 2" descr="C:\Users\user\Desktop\Методист\Фотографии\Колядки\P107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19" y="1571612"/>
            <a:ext cx="4153609" cy="2643206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3" descr="C:\Users\user\Desktop\Методист\Фотографии\Колядки\P10702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3929066"/>
            <a:ext cx="4245492" cy="2571768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 descr="C:\Users\user\Desktop\Методист\Фотографии\Колядки\P10702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14904" y="1500174"/>
            <a:ext cx="3500454" cy="2500330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Традиционным праздником стала Масленица. </a:t>
            </a:r>
            <a:br>
              <a:rPr lang="ru-RU" sz="2400" b="1" dirty="0" smtClean="0"/>
            </a:br>
            <a:r>
              <a:rPr lang="ru-RU" sz="2400" b="1" dirty="0" smtClean="0"/>
              <a:t>В канун Масленицы дети с родителями принимают участие в выставке «Забавные блины»</a:t>
            </a:r>
            <a:endParaRPr lang="ru-RU" sz="2400" b="1" dirty="0"/>
          </a:p>
        </p:txBody>
      </p:sp>
      <p:pic>
        <p:nvPicPr>
          <p:cNvPr id="25603" name="Picture 3" descr="C:\Users\user\Desktop\старый  ком\40 садик\Мои рисунки\Всё о дс\Масленица\Масленица - 2010\Забавные бли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357694"/>
            <a:ext cx="2928958" cy="2196719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user\Desktop\старый  ком\40 садик\Мои рисунки\Всё о дс\Масленица\Масленица - 2010\Забавные блины\DSC054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571612"/>
            <a:ext cx="3000396" cy="2246808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Users\user\Desktop\старый  ком\40 садик\Мои рисунки\Всё о дс\Масленица\Масленица - 2010\Забавные блины\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2786058"/>
            <a:ext cx="2857520" cy="214314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C:\Users\user\Desktop\Методист\2010-11 учебный год\Фотографии\Масленица-2011\Забавные блины\P10203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1714488"/>
            <a:ext cx="2905146" cy="217886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 descr="C:\Users\user\Desktop\Методист\2010-11 учебный год\Фотографии\Масленица-2011\Забавные блины\P10204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43570" y="4572008"/>
            <a:ext cx="2738456" cy="2053842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198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ГОСУДАРСТВЕННОЕ БЮДЖЕТНОЕ ДОШКОЛЬНОЕ ОБРАЗОВАТЕЛЬНОЕ УЧРЕЖДЕНИЕ ДЕТСКИЙ САД № 40 КОМБИНИРОВАННОГО ВИДА  КОЛПИНСКОГО РАЙОНА САНКТ-ПЕТЕРБУРГА </vt:lpstr>
      <vt:lpstr>       </vt:lpstr>
      <vt:lpstr>Слайд 4</vt:lpstr>
      <vt:lpstr>   </vt:lpstr>
      <vt:lpstr>Слайд 6</vt:lpstr>
      <vt:lpstr>В День матери  мы провели «Рыцарский турнир»,  в котором приняли участие семьи</vt:lpstr>
      <vt:lpstr>Каждый год после рождественских каникул дети подготовительной группы ходят по детскому саду  с колядками</vt:lpstr>
      <vt:lpstr>Традиционным праздником стала Масленица.  В канун Масленицы дети с родителями принимают участие в выставке «Забавные блины»</vt:lpstr>
      <vt:lpstr>ФЕСТИВАЛЬ «КРАСНОЕ ЯИЧКО»</vt:lpstr>
      <vt:lpstr>ДЕНЬ СНЯТИЯ БЛОКАДЫ</vt:lpstr>
      <vt:lpstr>ВОЗЛОЖЕНИЕ ЦВЕТОВ  В ДЕНЬ ПОБЕДЫ</vt:lpstr>
      <vt:lpstr>1 ИЮНЯ – ДЕНЬ ЗАЩИТЫ РЕБЁНКА</vt:lpstr>
      <vt:lpstr>КОНКУРСЫ И ВЫСТАВКИ</vt:lpstr>
      <vt:lpstr>Слайд 15</vt:lpstr>
      <vt:lpstr>СПОРТИВНАЯ ЖИЗНЬ</vt:lpstr>
      <vt:lpstr>НЕТРАДИЦИОННЫЕ ПРАЗДНИКИ</vt:lpstr>
      <vt:lpstr>РАЙОННЫЙ ФЕСТИВАЛЬ ДЕТСКОГО ТВОРЧЕСТВА «ШИРЕ КРУГ»</vt:lpstr>
      <vt:lpstr>ЭКСКУРСИИ</vt:lpstr>
      <vt:lpstr>НАШИ РОДИТЕЛИ</vt:lpstr>
      <vt:lpstr>НАШИ ПЕДАГОГИ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70</cp:revision>
  <dcterms:created xsi:type="dcterms:W3CDTF">2012-03-23T05:13:38Z</dcterms:created>
  <dcterms:modified xsi:type="dcterms:W3CDTF">2012-06-22T09:20:57Z</dcterms:modified>
</cp:coreProperties>
</file>