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06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C7D1-9811-44B6-BF6A-D19BB9D51238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9CA0-FFCA-42DB-896D-C7A33D2DD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1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9CA0-FFCA-42DB-896D-C7A33D2DDC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8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21EAD1-6B9E-42CC-9757-49CCCA5E3829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467DCD-B716-4C51-B184-DE40568164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usja\Desktop\23.04.13\img22603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26" y="9255"/>
            <a:ext cx="9953626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836713"/>
            <a:ext cx="7704856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№19 комбинированного вида Пушкинского района Санкт- Петербурга.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247373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</a:rPr>
              <a:t>«Путешествие куклы Кати».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0050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 первой младшей группы.</a:t>
            </a: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Воспитатель-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Анчапова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Мария  Вячеславовна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Marusja\Desktop\детсад\r1_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09" y="2852936"/>
            <a:ext cx="2260059" cy="2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3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usja\Desktop\детсад\0_bca94_249a6fe0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836712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выработать бессознательную привычку играть в строго определенном месте, понимание того, что на дорогу выходить нельзя; дать понятие о том, что машины- это транспорт, что транспорт бывает разным; объяснить, для чего нужен светофор; продолжать знакомить детей с основными цветами (красный, зеленый, желтый)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6448" y="877362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ТЕХНОЛОГИИ, ИСПОЛЬЗУЕМЫЕ В МЕРОПРИЯТИИ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Технологии личностно-ориентированного взаимодействия педагога с детьми.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Педагогическая поддержка, оказание педагогом оперативной помощи в решении проблемных ситуаций.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Самовыражение ребёнком, присущих ему качеств и способностей.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Осуществление возможности выбора, дающего возможность проявить ребёнку свою активность.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Игровая технология.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Игры (развивающие, дидактические, словесные, интеллектуальные)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Здоровьесберегающие</a:t>
            </a: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технологии.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Технология сохранения и стимулирования здоровья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(Подвижные  игры,  пальчиковая игра; сюжетно-ролевые игры)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Технология музыкального воздействия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(музыкальное сопровождение)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Сказкотерапия</a:t>
            </a: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;</a:t>
            </a:r>
          </a:p>
        </p:txBody>
      </p:sp>
      <p:pic>
        <p:nvPicPr>
          <p:cNvPr id="6147" name="Picture 3" descr="C:\Users\Marusja\Desktop\детсад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1144484" cy="18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rusja\Desktop\детсад\r1_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2" y="4573588"/>
            <a:ext cx="1394647" cy="16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5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476672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Уточнить представление детей об улице, о проезжей части, тротуаре.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Закрепить представление детей о назначении светофора для машин и людей.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Закрепить сигналы светофора для людей, дорожный знак: пешеходная дорожка.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Учить внимательно, слушать взрослого и друг друга, отвечать на вопросы.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Развивать навыки связной речи, внимание, память, сообразительность.</a:t>
            </a:r>
          </a:p>
          <a:p>
            <a:pPr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Воспитывать доброжелательность, отзывчивость, сочувствие, желание оказать помощь, необходимость соблюдать правила дорожного движения.</a:t>
            </a:r>
          </a:p>
          <a:p>
            <a:r>
              <a:rPr lang="ru-RU" b="0" i="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учебная площадка - перекресток, макет светофора для транспорта, дорожные знаки: пешеходная дорожка, сигналы красного, зеленого цвета, сюжетная картина-улица, кукла катя, игрушечный транспорт.</a:t>
            </a:r>
          </a:p>
          <a:p>
            <a:r>
              <a:rPr lang="ru-RU" b="0" i="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беседы, чтение книг, просмотр обучающих мультфильмов, дидактические игры.</a:t>
            </a:r>
            <a:endParaRPr lang="ru-RU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4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usja\Desktop\hhh\DSCF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397"/>
            <a:ext cx="1847264" cy="13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usja\Desktop\hhh\DSCF1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08" y="3869129"/>
            <a:ext cx="2300640" cy="17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26168" y="1571114"/>
            <a:ext cx="6408712" cy="1498812"/>
          </a:xfrm>
          <a:prstGeom prst="cloudCallout">
            <a:avLst>
              <a:gd name="adj1" fmla="val 4659"/>
              <a:gd name="adj2" fmla="val 94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Кукла Катя к нам за помощью пришла попросила  помочь ей перейти дорогу .</a:t>
            </a:r>
            <a:endParaRPr lang="ru-RU" dirty="0"/>
          </a:p>
        </p:txBody>
      </p:sp>
      <p:pic>
        <p:nvPicPr>
          <p:cNvPr id="2055" name="Picture 7" descr="C:\Users\Marusja\Desktop\детсад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80398" cy="29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rusja\Desktop\детсад\Рисунок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3" y="4293096"/>
            <a:ext cx="3010267" cy="18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0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usja\Desktop\hhh\DSCF1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455503" cy="257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usja\Desktop\hhh\DSCF1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27" y="332656"/>
            <a:ext cx="25078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3918568" y="2577563"/>
            <a:ext cx="3168352" cy="21349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4" y="2937138"/>
            <a:ext cx="28803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транспортом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Marusja\Desktop\детсад\3452147-a781310efbf78b1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9526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arusja\Desktop\детсад\1289213964_etima67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20" y="4581128"/>
            <a:ext cx="1429002" cy="20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6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usja\Desktop\hhh\DSCF1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" y="26288"/>
            <a:ext cx="2304256" cy="172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usja\Desktop\hhh\DSCF1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6" y="2204864"/>
            <a:ext cx="2716888" cy="20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rusja\Desktop\hhh\DSCF1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19" y="4077072"/>
            <a:ext cx="2290412" cy="17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860032" y="404664"/>
            <a:ext cx="3888432" cy="1584176"/>
          </a:xfrm>
          <a:prstGeom prst="cloudCallout">
            <a:avLst>
              <a:gd name="adj1" fmla="val -30239"/>
              <a:gd name="adj2" fmla="val 116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rebuchet MS"/>
              </a:rPr>
              <a:t> свет смотри горит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FF0000"/>
                </a:solidFill>
                <a:effectLst/>
                <a:latin typeface="Trebuchet MS"/>
              </a:rPr>
              <a:t>Приготовься говорит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305824" y="4581128"/>
            <a:ext cx="2914248" cy="1656184"/>
          </a:xfrm>
          <a:prstGeom prst="cloudCallout">
            <a:avLst>
              <a:gd name="adj1" fmla="val 120889"/>
              <a:gd name="adj2" fmla="val 77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А зажегся свет </a:t>
            </a:r>
            <a:r>
              <a:rPr lang="ru-RU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Проходи мой друг ученый.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7848" y="1988840"/>
            <a:ext cx="2527928" cy="2736304"/>
          </a:xfrm>
          <a:prstGeom prst="cloudCallout">
            <a:avLst>
              <a:gd name="adj1" fmla="val -41089"/>
              <a:gd name="adj2" fmla="val -6092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Trebuchet MS"/>
              </a:rPr>
              <a:t>Загорелся </a:t>
            </a:r>
            <a:r>
              <a:rPr lang="ru-RU" b="1" i="1" u="sng" dirty="0" smtClean="0">
                <a:solidFill>
                  <a:srgbClr val="FF0000"/>
                </a:solidFill>
                <a:effectLst/>
                <a:latin typeface="Trebuchet MS"/>
              </a:rPr>
              <a:t>КРАСНЫЙ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rebuchet MS"/>
              </a:rPr>
              <a:t> свет,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Trebuchet MS"/>
              </a:rPr>
              <a:t>Стой,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Trebuchet MS"/>
              </a:rPr>
              <a:t>малыш,прохода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rebuchet MS"/>
              </a:rPr>
              <a:t>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76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:\100LGDSC\CAM0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48" y="4581128"/>
            <a:ext cx="270030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100LGDSC\CAM0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2" y="1265593"/>
            <a:ext cx="3405243" cy="25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1247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«Поезд»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26369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«такси»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79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3015</TotalTime>
  <Words>276</Words>
  <Application>Microsoft Office PowerPoint</Application>
  <PresentationFormat>Экран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Marusja</dc:creator>
  <cp:lastModifiedBy>Marusja</cp:lastModifiedBy>
  <cp:revision>22</cp:revision>
  <dcterms:created xsi:type="dcterms:W3CDTF">2013-05-14T07:08:45Z</dcterms:created>
  <dcterms:modified xsi:type="dcterms:W3CDTF">2013-05-19T16:23:56Z</dcterms:modified>
</cp:coreProperties>
</file>