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7" autoAdjust="0"/>
    <p:restoredTop sz="94767" autoAdjust="0"/>
  </p:normalViewPr>
  <p:slideViewPr>
    <p:cSldViewPr>
      <p:cViewPr>
        <p:scale>
          <a:sx n="89" d="100"/>
          <a:sy n="89" d="100"/>
        </p:scale>
        <p:origin x="-89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83;&#1080;&#1076;&#1072;\Desktop\Pesni-iz-detskih-fil_mov-Muzyka-iz-kf-quotUsatyy-nyan_quot(muzofon.com).mp3" TargetMode="Externa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ru-RU" dirty="0" smtClean="0"/>
              <a:t>Родительское собрание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36195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5400" dirty="0" smtClean="0">
              <a:solidFill>
                <a:srgbClr val="002060"/>
              </a:solidFill>
            </a:endParaRPr>
          </a:p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«Величие небольших различий»</a:t>
            </a:r>
          </a:p>
          <a:p>
            <a:pPr algn="ctr"/>
            <a:endParaRPr lang="ru-RU" sz="5400" dirty="0" smtClean="0">
              <a:solidFill>
                <a:srgbClr val="002060"/>
              </a:solidFill>
            </a:endParaRPr>
          </a:p>
          <a:p>
            <a:r>
              <a:rPr lang="ru-RU" sz="2200" dirty="0" smtClean="0">
                <a:solidFill>
                  <a:srgbClr val="002060"/>
                </a:solidFill>
              </a:rPr>
              <a:t>Подготовила педагог-психолог 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МБУ № 147 «Сосенка» Кутузова Л.А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Вот они какие, наши дети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38912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dirty="0" smtClean="0"/>
              <a:t>   Девочки</a:t>
            </a:r>
            <a:r>
              <a:rPr lang="ru-RU" sz="2400" dirty="0" smtClean="0"/>
              <a:t>:</a:t>
            </a:r>
          </a:p>
          <a:p>
            <a:pPr algn="ctr">
              <a:buNone/>
            </a:pPr>
            <a:endParaRPr lang="ru-RU" sz="2400" dirty="0" smtClean="0"/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ru-RU" sz="2800" dirty="0" smtClean="0"/>
              <a:t>Сильнее привязаны к дому, больше общаются с матерью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ru-RU" sz="2800" dirty="0" smtClean="0"/>
              <a:t>Более аккуратны, исполнительны, бережливы, добросовестны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ru-RU" sz="2800" dirty="0" smtClean="0"/>
              <a:t>Им свойственно проявление заботы, ухаживания за другими, а также желание «поучать», критиковать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ru-RU" sz="2800" dirty="0" smtClean="0"/>
              <a:t>Более эмоциональны, обидчивы, острее реагируют как на поощрения так и на критику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ru-RU" sz="2800" dirty="0" smtClean="0"/>
              <a:t>Речь беглая, быстрее читают, красивее пишут, но их ответы более </a:t>
            </a:r>
            <a:r>
              <a:rPr lang="ru-RU" sz="2800" dirty="0" err="1" smtClean="0"/>
              <a:t>одноообразны</a:t>
            </a:r>
            <a:r>
              <a:rPr lang="ru-RU" sz="2800" dirty="0" smtClean="0"/>
              <a:t>, чем у мальчиков, мышление более однотипно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/>
              <a:t>Мальчики:</a:t>
            </a:r>
          </a:p>
          <a:p>
            <a:r>
              <a:rPr lang="ru-RU" sz="2200" dirty="0" smtClean="0"/>
              <a:t>До 8 лет острота слуха выше, чем у девочек</a:t>
            </a:r>
          </a:p>
          <a:p>
            <a:r>
              <a:rPr lang="ru-RU" sz="2200" dirty="0" smtClean="0"/>
              <a:t>Среди мальчиков больше вариантов индивидуальности, они нестандартно и интересно мыслят, но их внутренний мир часто скрыт от нас, т. к они реже раскрывают его в словах</a:t>
            </a:r>
          </a:p>
          <a:p>
            <a:r>
              <a:rPr lang="ru-RU" sz="2200" dirty="0" smtClean="0"/>
              <a:t>Сильнее развито пространственное представление, поэтому они лучше решают геометрические задачи</a:t>
            </a:r>
          </a:p>
          <a:p>
            <a:r>
              <a:rPr lang="ru-RU" sz="2200" dirty="0" smtClean="0"/>
              <a:t>Более подвижны, раскованны, менее терпеливы и дисциплинированы, им меньше свойственны прилежание и усердие</a:t>
            </a:r>
          </a:p>
          <a:p>
            <a:r>
              <a:rPr lang="ru-RU" sz="2200" dirty="0" smtClean="0"/>
              <a:t>Они предпочитают точные науки, увлекаются техникой, спортом, более склонны к преобразующей деятельности </a:t>
            </a:r>
          </a:p>
          <a:p>
            <a:r>
              <a:rPr lang="ru-RU" sz="2200" dirty="0" smtClean="0"/>
              <a:t>Менее охотно занимаются самообслуживанием, проявляют беспомощность в простых житейских делах, у них чаще случаются травмы.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«Магазин игрушек»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816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Предпочитают собираться маленькими группами, чаще ведут доверительные беседы и имитируют взаимоотношения взрослых. </a:t>
            </a:r>
          </a:p>
          <a:p>
            <a:r>
              <a:rPr lang="ru-RU" dirty="0" smtClean="0"/>
              <a:t>Игры чаще опираются на ближнее зрение: раскладывают перед собой свои богатства – куклы, тряпочки, бусинки, пуговички – и играют на ограниченном пространстве, им достаточно маленького уголка.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528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715000"/>
          </a:xfrm>
        </p:spPr>
        <p:txBody>
          <a:bodyPr/>
          <a:lstStyle/>
          <a:p>
            <a:r>
              <a:rPr lang="ru-RU" dirty="0" smtClean="0"/>
              <a:t>Чаще играют в игры, в которых чем больше народу, тем лучше</a:t>
            </a:r>
          </a:p>
          <a:p>
            <a:r>
              <a:rPr lang="ru-RU" dirty="0" smtClean="0"/>
              <a:t>Игры опираются на дальнее зрение: бегают друг за другом, бросают предметы и стреляют в цель, собирают и разбирают игрушки, используя при этом все окружающее их пространство. </a:t>
            </a:r>
          </a:p>
          <a:p>
            <a:r>
              <a:rPr lang="ru-RU" dirty="0" smtClean="0"/>
              <a:t>Для полноценного психического развития требуется большее пространство. Если горизонтальной плоскости им мало, они осваивают вертикальную: залезают на стол, тумбочку, ползают по спинке дивана, виснут на двери.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Порисуем?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В подсознании любого человека присутствуют архетипы, фундаментальные образы, восходящие к глубокой древности. Подобные символы проявляются в детских снах и рисунках. </a:t>
            </a:r>
          </a:p>
          <a:p>
            <a:pPr algn="ctr">
              <a:buNone/>
            </a:pPr>
            <a:r>
              <a:rPr lang="ru-RU" b="1" dirty="0" smtClean="0"/>
              <a:t> У мальчиков это: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Символы свободы и путешествий (ветер, горы, окно, мосты, космические полеты, горизонт, машины, самолеты, ракеты, корабли)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Символы врага (драконы, роботы, монстры, змеи)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Символы силы и борьбы (меч, копье, лук, стрелы, крепость)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Символы победы (флаг, горн, крики «Ура! »)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Мальчики используют нейтральные, темные цвета и рисуют глаголы.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3810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/>
              <a:t>А у девочек </a:t>
            </a:r>
            <a:r>
              <a:rPr lang="ru-RU" sz="3600" dirty="0" smtClean="0"/>
              <a:t>в снах и в рисунках проступает другая система символов:</a:t>
            </a:r>
          </a:p>
          <a:p>
            <a:endParaRPr lang="ru-RU" dirty="0" smtClean="0"/>
          </a:p>
          <a:p>
            <a:r>
              <a:rPr lang="ru-RU" dirty="0" smtClean="0"/>
              <a:t> Символы материнства – куклы, невесты, детские кроватки, коляски;</a:t>
            </a:r>
          </a:p>
          <a:p>
            <a:endParaRPr lang="ru-RU" dirty="0" smtClean="0"/>
          </a:p>
          <a:p>
            <a:r>
              <a:rPr lang="ru-RU" dirty="0" smtClean="0"/>
              <a:t> Символы женственности, изящества, легкости, нежности – воздушные шары, птички, принцессы;</a:t>
            </a:r>
          </a:p>
          <a:p>
            <a:endParaRPr lang="ru-RU" dirty="0" smtClean="0"/>
          </a:p>
          <a:p>
            <a:r>
              <a:rPr lang="ru-RU" dirty="0" smtClean="0"/>
              <a:t> Символы очага и домашнего уюта – дом, стол, занавески, посуда;</a:t>
            </a:r>
          </a:p>
          <a:p>
            <a:endParaRPr lang="ru-RU" dirty="0" smtClean="0"/>
          </a:p>
          <a:p>
            <a:r>
              <a:rPr lang="ru-RU" dirty="0" smtClean="0"/>
              <a:t> Символы достатка в доме – ягоды, фрукты, грибы, овощи;</a:t>
            </a:r>
          </a:p>
          <a:p>
            <a:endParaRPr lang="ru-RU" dirty="0" smtClean="0"/>
          </a:p>
          <a:p>
            <a:r>
              <a:rPr lang="ru-RU" dirty="0" smtClean="0"/>
              <a:t> Символы женской красоты – цветы, яркие губы, глаза, наряды. </a:t>
            </a:r>
          </a:p>
          <a:p>
            <a:endParaRPr lang="ru-RU" dirty="0" smtClean="0"/>
          </a:p>
          <a:p>
            <a:r>
              <a:rPr lang="ru-RU" dirty="0" smtClean="0"/>
              <a:t> Девочки используют большое количество ярких цветов, заполняют альбомы принцессами</a:t>
            </a:r>
          </a:p>
          <a:p>
            <a:r>
              <a:rPr lang="ru-RU" dirty="0" smtClean="0"/>
              <a:t>Рисунки ярче, с множеством мелких деталей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Рисунки детей </a:t>
            </a:r>
            <a:endParaRPr lang="ru-RU" dirty="0"/>
          </a:p>
        </p:txBody>
      </p:sp>
      <p:pic>
        <p:nvPicPr>
          <p:cNvPr id="3" name="Рисунок 2" descr="DSC002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78000" y="1371600"/>
            <a:ext cx="5588000" cy="4191000"/>
          </a:xfrm>
          <a:prstGeom prst="rect">
            <a:avLst/>
          </a:prstGeom>
        </p:spPr>
      </p:pic>
      <p:pic>
        <p:nvPicPr>
          <p:cNvPr id="4" name="Рисунок 3" descr="DSC0022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01800" y="1371600"/>
            <a:ext cx="5588000" cy="4191000"/>
          </a:xfrm>
          <a:prstGeom prst="rect">
            <a:avLst/>
          </a:prstGeom>
        </p:spPr>
      </p:pic>
      <p:pic>
        <p:nvPicPr>
          <p:cNvPr id="5" name="Рисунок 4" descr="DSC0022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52600" y="1447800"/>
            <a:ext cx="5638800" cy="4229100"/>
          </a:xfrm>
          <a:prstGeom prst="rect">
            <a:avLst/>
          </a:prstGeom>
        </p:spPr>
      </p:pic>
      <p:pic>
        <p:nvPicPr>
          <p:cNvPr id="6" name="Рисунок 5" descr="DSC0022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727200" y="1295400"/>
            <a:ext cx="5689600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DSC00224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714500" y="1371600"/>
            <a:ext cx="5715000" cy="4286250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 descr="DSC00223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676400" y="1447800"/>
            <a:ext cx="5791200" cy="4419600"/>
          </a:xfrm>
          <a:prstGeom prst="rect">
            <a:avLst/>
          </a:prstGeom>
        </p:spPr>
      </p:pic>
      <p:pic>
        <p:nvPicPr>
          <p:cNvPr id="9" name="Рисунок 8" descr="DSC00225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587500" y="1447800"/>
            <a:ext cx="5969000" cy="4324350"/>
          </a:xfrm>
          <a:prstGeom prst="rect">
            <a:avLst/>
          </a:prstGeom>
        </p:spPr>
      </p:pic>
      <p:pic>
        <p:nvPicPr>
          <p:cNvPr id="10" name="Рисунок 9" descr="DSC00226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1600200" y="1524000"/>
            <a:ext cx="5943600" cy="4457700"/>
          </a:xfrm>
          <a:prstGeom prst="rect">
            <a:avLst/>
          </a:prstGeom>
        </p:spPr>
      </p:pic>
      <p:pic>
        <p:nvPicPr>
          <p:cNvPr id="12" name="Рисунок 11" descr="DSC00232.JP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1371600" y="1295400"/>
            <a:ext cx="6400800" cy="4800600"/>
          </a:xfrm>
          <a:prstGeom prst="rect">
            <a:avLst/>
          </a:prstGeom>
        </p:spPr>
      </p:pic>
      <p:pic>
        <p:nvPicPr>
          <p:cNvPr id="13" name="Рисунок 12" descr="DSC00233.JPG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1371600" y="1219200"/>
            <a:ext cx="6400800" cy="4876800"/>
          </a:xfrm>
          <a:prstGeom prst="rect">
            <a:avLst/>
          </a:prstGeom>
        </p:spPr>
      </p:pic>
      <p:pic>
        <p:nvPicPr>
          <p:cNvPr id="14" name="Рисунок 13" descr="DSC00235.JPG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1358900" y="1219200"/>
            <a:ext cx="6426200" cy="4895850"/>
          </a:xfrm>
          <a:prstGeom prst="rect">
            <a:avLst/>
          </a:prstGeom>
        </p:spPr>
      </p:pic>
      <p:pic>
        <p:nvPicPr>
          <p:cNvPr id="15" name="Pesni-iz-detskih-fil_mov-Muzyka-iz-kf-quotUsatyy-nyan_quot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 cstate="email"/>
          <a:stretch>
            <a:fillRect/>
          </a:stretch>
        </p:blipFill>
        <p:spPr>
          <a:xfrm>
            <a:off x="81534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78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545</Words>
  <Application>Microsoft Office PowerPoint</Application>
  <PresentationFormat>Экран (4:3)</PresentationFormat>
  <Paragraphs>57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Родительское собрание </vt:lpstr>
      <vt:lpstr>Вот они какие, наши дети</vt:lpstr>
      <vt:lpstr>Слайд 3</vt:lpstr>
      <vt:lpstr>«Магазин игрушек»</vt:lpstr>
      <vt:lpstr>Слайд 5</vt:lpstr>
      <vt:lpstr>Порисуем?</vt:lpstr>
      <vt:lpstr>Слайд 7</vt:lpstr>
      <vt:lpstr>Рисунки детей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лида</dc:creator>
  <cp:lastModifiedBy>лида</cp:lastModifiedBy>
  <cp:revision>18</cp:revision>
  <dcterms:created xsi:type="dcterms:W3CDTF">2013-09-29T15:13:31Z</dcterms:created>
  <dcterms:modified xsi:type="dcterms:W3CDTF">2013-10-06T17:29:29Z</dcterms:modified>
</cp:coreProperties>
</file>